
<file path=[Content_Types].xml><?xml version="1.0" encoding="utf-8"?>
<Types xmlns="http://schemas.openxmlformats.org/package/2006/content-types">
  <Override PartName="/ppt/slides/slide47.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data71.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quickStyle75.xml" ContentType="application/vnd.openxmlformats-officedocument.drawingml.diagramStyle+xml"/>
  <Override PartName="/ppt/diagrams/drawing76.xml" ContentType="application/vnd.ms-office.drawingml.diagramDrawing+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layout64.xml" ContentType="application/vnd.openxmlformats-officedocument.drawingml.diagramLayout+xml"/>
  <Override PartName="/ppt/diagrams/drawing54.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diagrams/colors74.xml" ContentType="application/vnd.openxmlformats-officedocument.drawingml.diagramColors+xml"/>
  <Override PartName="/ppt/diagrams/colors4.xml" ContentType="application/vnd.openxmlformats-officedocument.drawingml.diagramColors+xml"/>
  <Override PartName="/ppt/diagrams/data18.xml" ContentType="application/vnd.openxmlformats-officedocument.drawingml.diagramData+xml"/>
  <Override PartName="/ppt/diagrams/colors52.xml" ContentType="application/vnd.openxmlformats-officedocument.drawingml.diagramColors+xml"/>
  <Override PartName="/ppt/diagrams/data65.xml" ContentType="application/vnd.openxmlformats-officedocument.drawingml.diagramData+xml"/>
  <Override PartName="/ppt/diagrams/drawing10.xml" ContentType="application/vnd.ms-office.drawingml.diagramDrawing+xml"/>
  <Override PartName="/ppt/slides/slide19.xml" ContentType="application/vnd.openxmlformats-officedocument.presentationml.slide+xml"/>
  <Override PartName="/ppt/diagrams/layout20.xml" ContentType="application/vnd.openxmlformats-officedocument.drawingml.diagramLayout+xml"/>
  <Default Extension="png" ContentType="image/png"/>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diagrams/quickStyle69.xml" ContentType="application/vnd.openxmlformats-officedocument.drawingml.diagramStyle+xml"/>
  <Override PartName="/ppt/slides/slide44.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diagrams/quickStyle25.xml" ContentType="application/vnd.openxmlformats-officedocument.drawingml.diagramStyle+xml"/>
  <Override PartName="/ppt/diagrams/layout36.xml" ContentType="application/vnd.openxmlformats-officedocument.drawingml.diagramLayout+xml"/>
  <Override PartName="/ppt/diagrams/colors68.xml" ContentType="application/vnd.openxmlformats-officedocument.drawingml.diagramColors+xml"/>
  <Override PartName="/ppt/diagrams/quickStyle72.xml" ContentType="application/vnd.openxmlformats-officedocument.drawingml.diagramStyle+xml"/>
  <Override PartName="/ppt/diagrams/drawing26.xml" ContentType="application/vnd.ms-office.drawingml.diagramDrawing+xml"/>
  <Override PartName="/ppt/diagrams/drawing73.xml" ContentType="application/vnd.ms-office.drawingml.diagramDrawing+xml"/>
  <Override PartName="/ppt/diagrams/quickStyle50.xml" ContentType="application/vnd.openxmlformats-officedocument.drawingml.diagramStyle+xml"/>
  <Override PartName="/ppt/diagrams/drawing8.xml" ContentType="application/vnd.ms-office.drawingml.diagramDrawing+xml"/>
  <Override PartName="/ppt/diagrams/drawing51.xml" ContentType="application/vnd.ms-office.drawingml.diagramDrawing+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ppt/diagrams/colors71.xml" ContentType="application/vnd.openxmlformats-officedocument.drawingml.diagramColors+xml"/>
  <Override PartName="/ppt/slides/slide38.xml" ContentType="application/vnd.openxmlformats-officedocument.presentationml.slide+xml"/>
  <Override PartName="/ppt/diagrams/colors1.xml" ContentType="application/vnd.openxmlformats-officedocument.drawingml.diagramColors+xml"/>
  <Override PartName="/ppt/diagrams/data15.xml" ContentType="application/vnd.openxmlformats-officedocument.drawingml.diagramData+xml"/>
  <Override PartName="/ppt/diagrams/data62.xml" ContentType="application/vnd.openxmlformats-officedocument.drawingml.diagramData+xml"/>
  <Override PartName="/ppt/slides/slide16.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diagrams/quickStyle66.xml" ContentType="application/vnd.openxmlformats-officedocument.drawingml.diagramStyle+xml"/>
  <Override PartName="/ppt/diagrams/drawing67.xml" ContentType="application/vnd.ms-office.drawingml.diagramDrawing+xml"/>
  <Override PartName="/ppt/slides/slide41.xml" ContentType="application/vnd.openxmlformats-officedocument.presentationml.slide+xml"/>
  <Override PartName="/ppt/diagrams/quickStyle55.xml" ContentType="application/vnd.openxmlformats-officedocument.drawingml.diagramStyle+xml"/>
  <Override PartName="/ppt/diagrams/layout77.xml" ContentType="application/vnd.openxmlformats-officedocument.drawingml.diagramLayout+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diagrams/layout55.xml" ContentType="application/vnd.openxmlformats-officedocument.drawingml.diagramLayout+xml"/>
  <Override PartName="/ppt/diagrams/layout66.xml" ContentType="application/vnd.openxmlformats-officedocument.drawingml.diagramLayout+xml"/>
  <Override PartName="/ppt/diagrams/quickStyle80.xml" ContentType="application/vnd.openxmlformats-officedocument.drawingml.diagramStyle+xml"/>
  <Override PartName="/ppt/diagrams/drawing34.xml" ContentType="application/vnd.ms-office.drawingml.diagramDrawing+xml"/>
  <Override PartName="/ppt/diagrams/drawing45.xml" ContentType="application/vnd.ms-office.drawingml.diagramDrawing+xml"/>
  <Override PartName="/ppt/diagrams/drawing81.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diagrams/colors76.xml" ContentType="application/vnd.openxmlformats-officedocument.drawingml.diagramColors+xml"/>
  <Override PartName="/ppt/diagrams/data78.xml" ContentType="application/vnd.openxmlformats-officedocument.drawingml.diagramData+xml"/>
  <Override PartName="/ppt/diagrams/drawing70.xml" ContentType="application/vnd.ms-office.drawingml.diagramDrawing+xml"/>
  <Override PartName="/ppt/diagrams/drawing23.xml" ContentType="application/vnd.ms-office.drawingml.diagramDrawing+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54.xml" ContentType="application/vnd.openxmlformats-officedocument.drawingml.diagramColors+xml"/>
  <Override PartName="/ppt/diagrams/colors65.xml" ContentType="application/vnd.openxmlformats-officedocument.drawingml.diagramColors+xml"/>
  <Override PartName="/ppt/diagrams/data67.xml" ContentType="application/vnd.openxmlformats-officedocument.drawingml.diagramData+xml"/>
  <Override PartName="/ppt/diagrams/layout80.xml" ContentType="application/vnd.openxmlformats-officedocument.drawingml.diagramLayout+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diagrams/drawing5.xml" ContentType="application/vnd.ms-office.drawingml.diagramDrawing+xml"/>
  <Override PartName="/ppt/slides/slide57.xml" ContentType="application/vnd.openxmlformats-officedocument.presentationml.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diagrams/data81.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layout49.xml" ContentType="application/vnd.openxmlformats-officedocument.drawingml.diagramLayout+xml"/>
  <Override PartName="/ppt/diagrams/quickStyle74.xml" ContentType="application/vnd.openxmlformats-officedocument.drawingml.diagramStyle+xml"/>
  <Override PartName="/ppt/diagrams/drawing17.xml" ContentType="application/vnd.ms-office.drawingml.diagramDrawing+xml"/>
  <Override PartName="/ppt/diagrams/drawing75.xml" ContentType="application/vnd.ms-office.drawingml.diagramDrawing+xml"/>
  <Override PartName="/ppt/diagrams/drawing64.xml" ContentType="application/vnd.ms-office.drawingml.diagramDrawing+xml"/>
  <Override PartName="/ppt/diagrams/drawing28.xml" ContentType="application/vnd.ms-office.drawingml.diagramDrawing+xml"/>
  <Override PartName="/ppt/diagrams/layout27.xml" ContentType="application/vnd.openxmlformats-officedocument.drawingml.diagramLayout+xml"/>
  <Override PartName="/ppt/diagrams/quickStyle52.xml" ContentType="application/vnd.openxmlformats-officedocument.drawingml.diagramStyle+xml"/>
  <Override PartName="/ppt/diagrams/colors59.xml" ContentType="application/vnd.openxmlformats-officedocument.drawingml.diagramColors+xml"/>
  <Override PartName="/ppt/diagrams/quickStyle63.xml" ContentType="application/vnd.openxmlformats-officedocument.drawingml.diagramStyle+xml"/>
  <Override PartName="/ppt/diagrams/layout74.xml" ContentType="application/vnd.openxmlformats-officedocument.drawingml.diagramLayout+xml"/>
  <Override PartName="/ppt/diagrams/drawing53.xml" ContentType="application/vnd.ms-office.drawingml.diagramDrawing+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colors48.xml" ContentType="application/vnd.openxmlformats-officedocument.drawingml.diagramColors+xml"/>
  <Override PartName="/ppt/diagrams/layout63.xml" ContentType="application/vnd.openxmlformats-officedocument.drawingml.diagramLayout+xml"/>
  <Override PartName="/ppt/diagrams/drawing42.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colors73.xml" ContentType="application/vnd.openxmlformats-officedocument.drawingml.diagramColors+xml"/>
  <Override PartName="/ppt/diagrams/drawing20.xml" ContentType="application/vnd.ms-office.drawingml.diagramDrawing+xml"/>
  <Override PartName="/ppt/diagrams/drawing31.xml" ContentType="application/vnd.ms-office.drawingml.diagramDrawing+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diagrams/data75.xml" ContentType="application/vnd.openxmlformats-officedocument.drawingml.diagramData+xml"/>
  <Override PartName="/ppt/slides/slide29.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diagrams/data64.xml" ContentType="application/vnd.openxmlformats-officedocument.drawingml.diagramData+xml"/>
  <Override PartName="/ppt/diagrams/quickStyle79.xml" ContentType="application/vnd.openxmlformats-officedocument.drawingml.diagramStyl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diagrams/quickStyle68.xml" ContentType="application/vnd.openxmlformats-officedocument.drawingml.diagramStyle+xml"/>
  <Override PartName="/ppt/diagrams/drawing69.xml" ContentType="application/vnd.ms-office.drawingml.diagramDrawing+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diagrams/layout79.xml" ContentType="application/vnd.openxmlformats-officedocument.drawingml.diagramLayout+xml"/>
  <Override PartName="/ppt/diagrams/drawing58.xml" ContentType="application/vnd.ms-office.drawingml.diagramDrawing+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diagrams/layout57.xml" ContentType="application/vnd.openxmlformats-officedocument.drawingml.diagramLayout+xml"/>
  <Override PartName="/ppt/diagrams/layout68.xml" ContentType="application/vnd.openxmlformats-officedocument.drawingml.diagramLayout+xml"/>
  <Override PartName="/ppt/diagrams/quickStyle82.xml" ContentType="application/vnd.openxmlformats-officedocument.drawingml.diagramStyle+xml"/>
  <Override PartName="/ppt/diagrams/drawing36.xml" ContentType="application/vnd.ms-office.drawingml.diagramDrawing+xml"/>
  <Override PartName="/ppt/diagrams/drawing47.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layout46.xml" ContentType="application/vnd.openxmlformats-officedocument.drawingml.diagramLayout+xml"/>
  <Override PartName="/ppt/diagrams/quickStyle71.xml" ContentType="application/vnd.openxmlformats-officedocument.drawingml.diagramStyle+xml"/>
  <Override PartName="/ppt/diagrams/colors78.xml" ContentType="application/vnd.openxmlformats-officedocument.drawingml.diagramColors+xml"/>
  <Override PartName="/ppt/diagrams/drawing72.xml" ContentType="application/vnd.ms-office.drawingml.diagramDrawing+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colors67.xml" ContentType="application/vnd.openxmlformats-officedocument.drawingml.diagramColors+xml"/>
  <Override PartName="/ppt/diagrams/data69.xml" ContentType="application/vnd.openxmlformats-officedocument.drawingml.diagramData+xml"/>
  <Override PartName="/ppt/diagrams/layout82.xml" ContentType="application/vnd.openxmlformats-officedocument.drawingml.diagramLayout+xml"/>
  <Override PartName="/ppt/diagrams/drawing61.xml" ContentType="application/vnd.ms-office.drawingml.diagramDrawing+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diagrams/layout71.xml" ContentType="application/vnd.openxmlformats-officedocument.drawingml.diagramLayout+xml"/>
  <Override PartName="/ppt/diagrams/drawing7.xml" ContentType="application/vnd.ms-office.drawingml.diagramDrawing+xml"/>
  <Override PartName="/ppt/diagrams/drawing50.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diagrams/colors81.xml" ContentType="application/vnd.openxmlformats-officedocument.drawingml.diagramColors+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diagrams/colors70.xml" ContentType="application/vnd.openxmlformats-officedocument.drawingml.diagramColors+xml"/>
  <Override PartName="/ppt/diagrams/data72.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diagrams/quickStyle76.xml" ContentType="application/vnd.openxmlformats-officedocument.drawingml.diagramStyle+xml"/>
  <Override PartName="/ppt/diagrams/drawing66.xml" ContentType="application/vnd.ms-office.drawingml.diagramDrawing+xml"/>
  <Override PartName="/ppt/diagrams/drawing19.xml" ContentType="application/vnd.ms-office.drawingml.diagramDrawing+xml"/>
  <Override PartName="/ppt/diagrams/drawing77.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quickStyle65.xml" ContentType="application/vnd.openxmlformats-officedocument.drawingml.diagramStyle+xml"/>
  <Override PartName="/ppt/diagrams/layout76.xml" ContentType="application/vnd.openxmlformats-officedocument.drawingml.diagramLayout+xml"/>
  <Override PartName="/ppt/diagrams/drawing55.xml" ContentType="application/vnd.ms-office.drawingml.diagramDrawing+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layout65.xml" ContentType="application/vnd.openxmlformats-officedocument.drawingml.diagramLayout+xml"/>
  <Override PartName="/ppt/diagrams/drawing44.xml" ContentType="application/vnd.ms-office.drawingml.diagramDrawing+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layout54.xml" ContentType="application/vnd.openxmlformats-officedocument.drawingml.diagramLayout+xml"/>
  <Override PartName="/ppt/diagrams/colors75.xml" ContentType="application/vnd.openxmlformats-officedocument.drawingml.diagramColors+xml"/>
  <Override PartName="/ppt/diagrams/drawing33.xml" ContentType="application/vnd.ms-office.drawingml.diagramDrawing+xml"/>
  <Override PartName="/ppt/diagrams/drawing80.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colors64.xml" ContentType="application/vnd.openxmlformats-officedocument.drawingml.diagramColors+xml"/>
  <Override PartName="/ppt/diagrams/data77.xml" ContentType="application/vnd.openxmlformats-officedocument.drawingml.diagramData+xml"/>
  <Override PartName="/ppt/diagrams/drawing11.xml" ContentType="application/vnd.ms-office.drawingml.diagramDrawing+xml"/>
  <Override PartName="/ppt/diagrams/drawing22.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ppt/diagrams/data66.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diagrams/data80.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quickStyle48.xml" ContentType="application/vnd.openxmlformats-officedocument.drawingml.diagramStyle+xml"/>
  <Override PartName="/ppt/diagrams/layout59.xml" ContentType="application/vnd.openxmlformats-officedocument.drawingml.diagramLayout+xml"/>
  <Override PartName="/ppt/diagrams/drawing49.xml" ContentType="application/vnd.ms-office.drawingml.diagramDrawing+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layout48.xml" ContentType="application/vnd.openxmlformats-officedocument.drawingml.diagramLayout+xml"/>
  <Override PartName="/ppt/diagrams/quickStyle73.xml" ContentType="application/vnd.openxmlformats-officedocument.drawingml.diagramStyle+xml"/>
  <Override PartName="/ppt/diagrams/drawing74.xml" ContentType="application/vnd.ms-office.drawingml.diagramDrawing+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7.xml" ContentType="application/vnd.openxmlformats-officedocument.drawingml.diagramLayout+xml"/>
  <Override PartName="/ppt/diagrams/colors58.xml" ContentType="application/vnd.openxmlformats-officedocument.drawingml.diagramColors+xml"/>
  <Override PartName="/ppt/diagrams/quickStyle62.xml" ContentType="application/vnd.openxmlformats-officedocument.drawingml.diagramStyle+xml"/>
  <Override PartName="/ppt/diagrams/colors69.xml" ContentType="application/vnd.openxmlformats-officedocument.drawingml.diagramColors+xml"/>
  <Override PartName="/ppt/diagrams/drawing16.xml" ContentType="application/vnd.ms-office.drawingml.diagramDrawing+xml"/>
  <Override PartName="/ppt/diagrams/drawing63.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layout62.xml" ContentType="application/vnd.openxmlformats-officedocument.drawingml.diagramLayout+xml"/>
  <Override PartName="/ppt/diagrams/layout73.xml" ContentType="application/vnd.openxmlformats-officedocument.drawingml.diagramLayout+xml"/>
  <Override PartName="/ppt/diagrams/drawing41.xml" ContentType="application/vnd.ms-office.drawingml.diagramDrawing+xml"/>
  <Override PartName="/ppt/diagrams/drawing52.xml" ContentType="application/vnd.ms-office.drawingml.diagramDrawing+xml"/>
  <Override PartName="/ppt/diagrams/drawing9.xml" ContentType="application/vnd.ms-office.drawingml.diagramDrawing+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drawing30.xml" ContentType="application/vnd.ms-office.drawingml.diagramDrawing+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diagrams/colors72.xml" ContentType="application/vnd.openxmlformats-officedocument.drawingml.diagramColors+xml"/>
  <Override PartName="/ppt/diagrams/data74.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ata52.xml" ContentType="application/vnd.openxmlformats-officedocument.drawingml.diagramData+xml"/>
  <Override PartName="/ppt/diagrams/quickStyle78.xml" ContentType="application/vnd.openxmlformats-officedocument.drawingml.diagramStyle+xml"/>
  <Override PartName="/ppt/diagrams/drawing79.xml" ContentType="application/vnd.ms-office.drawingml.diagramDrawing+xml"/>
  <Override PartName="/ppt/diagrams/drawing1.xml" ContentType="application/vnd.ms-office.drawingml.diagramDrawing+xml"/>
  <Override PartName="/ppt/slides/slide53.xml" ContentType="application/vnd.openxmlformats-officedocument.presentationml.slide+xml"/>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quickStyle67.xml" ContentType="application/vnd.openxmlformats-officedocument.drawingml.diagramStyle+xml"/>
  <Override PartName="/ppt/diagrams/layout78.xml" ContentType="application/vnd.openxmlformats-officedocument.drawingml.diagramLayout+xml"/>
  <Default Extension="jpeg" ContentType="image/jpeg"/>
  <Override PartName="/ppt/diagrams/drawing68.xml" ContentType="application/vnd.ms-office.drawingml.diagramDrawing+xml"/>
  <Override PartName="/ppt/diagrams/drawing57.xml" ContentType="application/vnd.ms-office.drawingml.diagramDrawing+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layout67.xml" ContentType="application/vnd.openxmlformats-officedocument.drawingml.diagramLayout+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layout56.xml" ContentType="application/vnd.openxmlformats-officedocument.drawingml.diagramLayout+xml"/>
  <Override PartName="/ppt/diagrams/colors77.xml" ContentType="application/vnd.openxmlformats-officedocument.drawingml.diagramColors+xml"/>
  <Override PartName="/ppt/diagrams/quickStyle81.xml" ContentType="application/vnd.openxmlformats-officedocument.drawingml.diagramStyle+xml"/>
  <Override PartName="/ppt/diagrams/drawing82.xml" ContentType="application/vnd.ms-office.drawingml.diagramDrawing+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layout45.xml" ContentType="application/vnd.openxmlformats-officedocument.drawingml.diagramLayout+xml"/>
  <Override PartName="/ppt/diagrams/colors66.xml" ContentType="application/vnd.openxmlformats-officedocument.drawingml.diagramColors+xml"/>
  <Override PartName="/ppt/diagrams/quickStyle70.xml" ContentType="application/vnd.openxmlformats-officedocument.drawingml.diagramStyle+xml"/>
  <Override PartName="/ppt/diagrams/data79.xml" ContentType="application/vnd.openxmlformats-officedocument.drawingml.diagramData+xml"/>
  <Override PartName="/ppt/diagrams/layout81.xml" ContentType="application/vnd.openxmlformats-officedocument.drawingml.diagramLayout+xml"/>
  <Override PartName="/ppt/diagrams/drawing60.xml" ContentType="application/vnd.ms-office.drawingml.diagramDrawing+xml"/>
  <Override PartName="/ppt/diagrams/drawing24.xml" ContentType="application/vnd.ms-office.drawingml.diagramDrawing+xml"/>
  <Override PartName="/ppt/diagrams/drawing13.xml" ContentType="application/vnd.ms-office.drawingml.diagramDrawing+xml"/>
  <Override PartName="/ppt/diagrams/drawing71.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ata68.xml" ContentType="application/vnd.openxmlformats-officedocument.drawingml.diagramData+xml"/>
  <Override PartName="/ppt/diagrams/layout70.xml" ContentType="application/vnd.openxmlformats-officedocument.drawingml.diagramLayout+xml"/>
  <Override PartName="/ppt/diagrams/drawing6.xml" ContentType="application/vnd.ms-office.drawingml.diagramDrawing+xml"/>
  <Override PartName="/ppt/slides/slide8.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diagrams/colors80.xml" ContentType="application/vnd.openxmlformats-officedocument.drawingml.diagramColors+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diagrams/data82.xml" ContentType="application/vnd.openxmlformats-officedocument.drawingml.diagramData+xml"/>
  <Override PartName="/ppt/slides/slide36.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diagrams/data60.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diagrams/quickStyle17.xml" ContentType="application/vnd.openxmlformats-officedocument.drawingml.diagramStyle+xml"/>
  <Override PartName="/ppt/diagrams/quickStyle64.xml" ContentType="application/vnd.openxmlformats-officedocument.drawingml.diagramStyle+xml"/>
  <Override PartName="/ppt/diagrams/drawing65.xml" ContentType="application/vnd.ms-office.drawingml.diagramDrawing+xml"/>
  <Override PartName="/ppt/diagrams/drawing18.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layout75.xml" ContentType="application/vnd.openxmlformats-officedocument.drawingml.diagramLayout+xml"/>
  <Override PartName="/ppt/diagrams/drawing43.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layout1.xml" ContentType="application/vnd.openxmlformats-officedocument.drawingml.diagramLayout+xml"/>
  <Override PartName="/ppt/diagrams/quickStyle20.xml" ContentType="application/vnd.openxmlformats-officedocument.drawingml.diagramStyle+xml"/>
  <Override PartName="/ppt/diagrams/data29.xml" ContentType="application/vnd.openxmlformats-officedocument.drawingml.diagramData+xml"/>
  <Override PartName="/ppt/diagrams/data76.xml" ContentType="application/vnd.openxmlformats-officedocument.drawingml.diagramData+xml"/>
  <Override PartName="/ppt/diagrams/drawing21.xml" ContentType="application/vnd.ms-office.drawingml.diagramDrawing+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41.xml" ContentType="application/vnd.openxmlformats-officedocument.drawingml.diagramColors+xml"/>
  <Override PartName="/ppt/diagrams/data54.xml" ContentType="application/vnd.openxmlformats-officedocument.drawingml.diagramData+xml"/>
  <Override PartName="/ppt/diagrams/drawing3.xml" ContentType="application/vnd.ms-office.drawingml.diagramDrawing+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diagrams/layout69.xml" ContentType="application/vnd.openxmlformats-officedocument.drawingml.diagramLayout+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ppt/diagrams/colors79.xml" ContentType="application/vnd.openxmlformats-officedocument.drawingml.diagramColors+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diagrams/drawing15.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layout72.xml" ContentType="application/vnd.openxmlformats-officedocument.drawingml.diagramLayout+xml"/>
  <Override PartName="/ppt/diagrams/quickStyle8.xml" ContentType="application/vnd.openxmlformats-officedocument.drawingml.diagramStyle+xml"/>
  <Override PartName="/ppt/diagrams/colors35.xml" ContentType="application/vnd.openxmlformats-officedocument.drawingml.diagramColors+xml"/>
  <Override PartName="/ppt/diagrams/data48.xml" ContentType="application/vnd.openxmlformats-officedocument.drawingml.diagramData+xml"/>
  <Override PartName="/ppt/diagrams/colors82.xml" ContentType="application/vnd.openxmlformats-officedocument.drawingml.diagramColors+xml"/>
  <Override PartName="/ppt/diagrams/drawing40.xml" ContentType="application/vnd.ms-office.drawingml.diagramDrawing+xml"/>
  <Override PartName="/ppt/slides/slide49.xml" ContentType="application/vnd.openxmlformats-officedocument.presentationml.slide+xml"/>
  <Override PartName="/ppt/diagrams/layout5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diagrams/data73.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diagrams/quickStyle77.xml" ContentType="application/vnd.openxmlformats-officedocument.drawingml.diagramStyle+xml"/>
  <Override PartName="/ppt/diagrams/drawing78.xml" ContentType="application/vnd.ms-office.drawingml.diagramDrawing+xml"/>
  <Override PartName="/ppt/slides/slide2.xml" ContentType="application/vnd.openxmlformats-officedocument.presentationml.slide+xml"/>
  <Override PartName="/ppt/slides/slide5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8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304" r:id="rId33"/>
    <p:sldId id="305" r:id="rId34"/>
    <p:sldId id="290" r:id="rId35"/>
    <p:sldId id="291" r:id="rId36"/>
    <p:sldId id="288" r:id="rId37"/>
    <p:sldId id="289" r:id="rId38"/>
    <p:sldId id="292" r:id="rId39"/>
    <p:sldId id="293" r:id="rId40"/>
    <p:sldId id="294" r:id="rId41"/>
    <p:sldId id="295" r:id="rId42"/>
    <p:sldId id="306" r:id="rId43"/>
    <p:sldId id="310" r:id="rId44"/>
    <p:sldId id="307" r:id="rId45"/>
    <p:sldId id="296" r:id="rId46"/>
    <p:sldId id="297" r:id="rId47"/>
    <p:sldId id="298" r:id="rId48"/>
    <p:sldId id="299" r:id="rId49"/>
    <p:sldId id="300" r:id="rId50"/>
    <p:sldId id="308" r:id="rId51"/>
    <p:sldId id="311" r:id="rId52"/>
    <p:sldId id="309" r:id="rId53"/>
    <p:sldId id="312" r:id="rId54"/>
    <p:sldId id="301" r:id="rId55"/>
    <p:sldId id="302" r:id="rId56"/>
    <p:sldId id="303" r:id="rId57"/>
    <p:sldId id="313" r:id="rId58"/>
    <p:sldId id="314" r:id="rId59"/>
    <p:sldId id="315" r:id="rId60"/>
    <p:sldId id="316" r:id="rId61"/>
    <p:sldId id="317" r:id="rId62"/>
    <p:sldId id="318" r:id="rId63"/>
    <p:sldId id="31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7132" autoAdjust="0"/>
    <p:restoredTop sz="94660"/>
  </p:normalViewPr>
  <p:slideViewPr>
    <p:cSldViewPr>
      <p:cViewPr varScale="1">
        <p:scale>
          <a:sx n="50" d="100"/>
          <a:sy n="50" d="100"/>
        </p:scale>
        <p:origin x="-13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4DE28-E8F0-4418-B91A-89D09ED3A24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F96F4EB-E9CB-4801-A700-5A7935A06FAD}">
      <dgm:prSet/>
      <dgm:spPr/>
      <dgm:t>
        <a:bodyPr/>
        <a:lstStyle/>
        <a:p>
          <a:pPr rtl="0"/>
          <a:r>
            <a:rPr lang="en-US" dirty="0" smtClean="0"/>
            <a:t>Computational Thinking</a:t>
          </a:r>
        </a:p>
        <a:p>
          <a:pPr rtl="0"/>
          <a:r>
            <a:rPr lang="en-US" dirty="0" smtClean="0"/>
            <a:t>Chapter 3</a:t>
          </a:r>
        </a:p>
        <a:p>
          <a:pPr rtl="0"/>
          <a:r>
            <a:rPr lang="en-US" smtClean="0"/>
            <a:t>LECTURE NOTES</a:t>
          </a:r>
          <a:r>
            <a:rPr lang="en-US" dirty="0" smtClean="0"/>
            <a:t/>
          </a:r>
          <a:br>
            <a:rPr lang="en-US" dirty="0" smtClean="0"/>
          </a:br>
          <a:endParaRPr lang="en-US" dirty="0"/>
        </a:p>
      </dgm:t>
    </dgm:pt>
    <dgm:pt modelId="{4E7B3724-9685-40E3-8DB6-A521E33026B9}" type="parTrans" cxnId="{DABD3E65-E3D4-4595-8D37-FEAE2EF3648E}">
      <dgm:prSet/>
      <dgm:spPr/>
      <dgm:t>
        <a:bodyPr/>
        <a:lstStyle/>
        <a:p>
          <a:endParaRPr lang="en-US"/>
        </a:p>
      </dgm:t>
    </dgm:pt>
    <dgm:pt modelId="{24977829-E286-4116-ADFC-2D66A4132FC4}" type="sibTrans" cxnId="{DABD3E65-E3D4-4595-8D37-FEAE2EF3648E}">
      <dgm:prSet/>
      <dgm:spPr/>
      <dgm:t>
        <a:bodyPr/>
        <a:lstStyle/>
        <a:p>
          <a:endParaRPr lang="en-US"/>
        </a:p>
      </dgm:t>
    </dgm:pt>
    <dgm:pt modelId="{434967CD-1061-47EE-B3F1-8127113895A7}" type="pres">
      <dgm:prSet presAssocID="{5CE4DE28-E8F0-4418-B91A-89D09ED3A24D}" presName="Name0" presStyleCnt="0">
        <dgm:presLayoutVars>
          <dgm:chPref val="3"/>
          <dgm:dir/>
          <dgm:animLvl val="lvl"/>
          <dgm:resizeHandles/>
        </dgm:presLayoutVars>
      </dgm:prSet>
      <dgm:spPr/>
      <dgm:t>
        <a:bodyPr/>
        <a:lstStyle/>
        <a:p>
          <a:endParaRPr lang="en-US"/>
        </a:p>
      </dgm:t>
    </dgm:pt>
    <dgm:pt modelId="{01C11C02-477A-4909-97CB-FACC05569F94}" type="pres">
      <dgm:prSet presAssocID="{DF96F4EB-E9CB-4801-A700-5A7935A06FAD}" presName="horFlow" presStyleCnt="0"/>
      <dgm:spPr/>
    </dgm:pt>
    <dgm:pt modelId="{47AAF0F9-C4B2-490D-9131-6408E52505E8}" type="pres">
      <dgm:prSet presAssocID="{DF96F4EB-E9CB-4801-A700-5A7935A06FAD}" presName="bigChev" presStyleLbl="node1" presStyleIdx="0" presStyleCnt="1"/>
      <dgm:spPr/>
      <dgm:t>
        <a:bodyPr/>
        <a:lstStyle/>
        <a:p>
          <a:endParaRPr lang="en-US"/>
        </a:p>
      </dgm:t>
    </dgm:pt>
  </dgm:ptLst>
  <dgm:cxnLst>
    <dgm:cxn modelId="{DABD3E65-E3D4-4595-8D37-FEAE2EF3648E}" srcId="{5CE4DE28-E8F0-4418-B91A-89D09ED3A24D}" destId="{DF96F4EB-E9CB-4801-A700-5A7935A06FAD}" srcOrd="0" destOrd="0" parTransId="{4E7B3724-9685-40E3-8DB6-A521E33026B9}" sibTransId="{24977829-E286-4116-ADFC-2D66A4132FC4}"/>
    <dgm:cxn modelId="{01DB4722-415F-446B-9405-469511DCD19C}" type="presOf" srcId="{5CE4DE28-E8F0-4418-B91A-89D09ED3A24D}" destId="{434967CD-1061-47EE-B3F1-8127113895A7}" srcOrd="0" destOrd="0" presId="urn:microsoft.com/office/officeart/2005/8/layout/lProcess3"/>
    <dgm:cxn modelId="{7EF0F75C-7581-4A56-92D9-CC829F53C083}" type="presOf" srcId="{DF96F4EB-E9CB-4801-A700-5A7935A06FAD}" destId="{47AAF0F9-C4B2-490D-9131-6408E52505E8}" srcOrd="0" destOrd="0" presId="urn:microsoft.com/office/officeart/2005/8/layout/lProcess3"/>
    <dgm:cxn modelId="{2F81CF1C-2858-436E-86F5-DD832F6D61D2}" type="presParOf" srcId="{434967CD-1061-47EE-B3F1-8127113895A7}" destId="{01C11C02-477A-4909-97CB-FACC05569F94}" srcOrd="0" destOrd="0" presId="urn:microsoft.com/office/officeart/2005/8/layout/lProcess3"/>
    <dgm:cxn modelId="{B6FFD3B5-A234-49FB-BFC4-D39F497E579E}" type="presParOf" srcId="{01C11C02-477A-4909-97CB-FACC05569F94}" destId="{47AAF0F9-C4B2-490D-9131-6408E52505E8}"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F4060A-0FAF-49B5-80F1-DB6B3A2B47F2}" type="doc">
      <dgm:prSet loTypeId="urn:microsoft.com/office/officeart/2005/8/layout/venn1" loCatId="relationship" qsTypeId="urn:microsoft.com/office/officeart/2005/8/quickstyle/simple1" qsCatId="simple" csTypeId="urn:microsoft.com/office/officeart/2005/8/colors/colorful5" csCatId="colorful"/>
      <dgm:spPr/>
      <dgm:t>
        <a:bodyPr/>
        <a:lstStyle/>
        <a:p>
          <a:endParaRPr lang="en-US"/>
        </a:p>
      </dgm:t>
    </dgm:pt>
    <dgm:pt modelId="{9FDCC63E-36B7-470D-B33B-7AB69715BB2E}">
      <dgm:prSet/>
      <dgm:spPr/>
      <dgm:t>
        <a:bodyPr/>
        <a:lstStyle/>
        <a:p>
          <a:pPr rtl="0"/>
          <a:r>
            <a:rPr lang="en-US" smtClean="0"/>
            <a:t>Variables</a:t>
          </a:r>
          <a:endParaRPr lang="en-US"/>
        </a:p>
      </dgm:t>
    </dgm:pt>
    <dgm:pt modelId="{44C3F5C7-2B1A-4CFC-891F-AE3A0FF25A1D}" type="parTrans" cxnId="{DB49A459-F990-46E5-A519-21B8F3C620BC}">
      <dgm:prSet/>
      <dgm:spPr/>
      <dgm:t>
        <a:bodyPr/>
        <a:lstStyle/>
        <a:p>
          <a:endParaRPr lang="en-US"/>
        </a:p>
      </dgm:t>
    </dgm:pt>
    <dgm:pt modelId="{D97CCCD9-3744-40F2-AE9A-384F538589D0}" type="sibTrans" cxnId="{DB49A459-F990-46E5-A519-21B8F3C620BC}">
      <dgm:prSet/>
      <dgm:spPr/>
      <dgm:t>
        <a:bodyPr/>
        <a:lstStyle/>
        <a:p>
          <a:endParaRPr lang="en-US"/>
        </a:p>
      </dgm:t>
    </dgm:pt>
    <dgm:pt modelId="{544F1E0F-132E-4ACF-9D24-515707D8F122}">
      <dgm:prSet/>
      <dgm:spPr/>
      <dgm:t>
        <a:bodyPr/>
        <a:lstStyle/>
        <a:p>
          <a:pPr rtl="0"/>
          <a:r>
            <a:rPr lang="en-US" smtClean="0"/>
            <a:t>A variable is a value that can change. variables have 2 parts a variable name and a value. The name of the variable should be relevant to what value it is holding. To give a value to a variable we use the =.</a:t>
          </a:r>
          <a:endParaRPr lang="en-US"/>
        </a:p>
      </dgm:t>
    </dgm:pt>
    <dgm:pt modelId="{B4AF293F-E2D7-4FC4-AB3C-92261594BBB1}" type="parTrans" cxnId="{6086352C-5821-4470-AFEC-A654602C93A6}">
      <dgm:prSet/>
      <dgm:spPr/>
      <dgm:t>
        <a:bodyPr/>
        <a:lstStyle/>
        <a:p>
          <a:endParaRPr lang="en-US"/>
        </a:p>
      </dgm:t>
    </dgm:pt>
    <dgm:pt modelId="{0534BE49-E875-4F11-8623-CA41704DA300}" type="sibTrans" cxnId="{6086352C-5821-4470-AFEC-A654602C93A6}">
      <dgm:prSet/>
      <dgm:spPr/>
      <dgm:t>
        <a:bodyPr/>
        <a:lstStyle/>
        <a:p>
          <a:endParaRPr lang="en-US"/>
        </a:p>
      </dgm:t>
    </dgm:pt>
    <dgm:pt modelId="{2FF95512-F7C6-43D3-AF47-5C0D67FD77AF}" type="pres">
      <dgm:prSet presAssocID="{42F4060A-0FAF-49B5-80F1-DB6B3A2B47F2}" presName="compositeShape" presStyleCnt="0">
        <dgm:presLayoutVars>
          <dgm:chMax val="7"/>
          <dgm:dir/>
          <dgm:resizeHandles val="exact"/>
        </dgm:presLayoutVars>
      </dgm:prSet>
      <dgm:spPr/>
      <dgm:t>
        <a:bodyPr/>
        <a:lstStyle/>
        <a:p>
          <a:endParaRPr lang="en-US"/>
        </a:p>
      </dgm:t>
    </dgm:pt>
    <dgm:pt modelId="{2B7419A3-FB10-4F4F-B8AA-46F9D60EC70B}" type="pres">
      <dgm:prSet presAssocID="{9FDCC63E-36B7-470D-B33B-7AB69715BB2E}" presName="circ1" presStyleLbl="vennNode1" presStyleIdx="0" presStyleCnt="2"/>
      <dgm:spPr/>
      <dgm:t>
        <a:bodyPr/>
        <a:lstStyle/>
        <a:p>
          <a:endParaRPr lang="en-US"/>
        </a:p>
      </dgm:t>
    </dgm:pt>
    <dgm:pt modelId="{EA874571-FD4F-4C54-AB13-A06312203E70}" type="pres">
      <dgm:prSet presAssocID="{9FDCC63E-36B7-470D-B33B-7AB69715BB2E}" presName="circ1Tx" presStyleLbl="revTx" presStyleIdx="0" presStyleCnt="0">
        <dgm:presLayoutVars>
          <dgm:chMax val="0"/>
          <dgm:chPref val="0"/>
          <dgm:bulletEnabled val="1"/>
        </dgm:presLayoutVars>
      </dgm:prSet>
      <dgm:spPr/>
      <dgm:t>
        <a:bodyPr/>
        <a:lstStyle/>
        <a:p>
          <a:endParaRPr lang="en-US"/>
        </a:p>
      </dgm:t>
    </dgm:pt>
    <dgm:pt modelId="{861B53F0-DB85-4B78-8B1B-F0AE8E7D80D6}" type="pres">
      <dgm:prSet presAssocID="{544F1E0F-132E-4ACF-9D24-515707D8F122}" presName="circ2" presStyleLbl="vennNode1" presStyleIdx="1" presStyleCnt="2"/>
      <dgm:spPr/>
      <dgm:t>
        <a:bodyPr/>
        <a:lstStyle/>
        <a:p>
          <a:endParaRPr lang="en-US"/>
        </a:p>
      </dgm:t>
    </dgm:pt>
    <dgm:pt modelId="{65BA84A4-7EB2-4695-B1AA-16AB776E49DB}" type="pres">
      <dgm:prSet presAssocID="{544F1E0F-132E-4ACF-9D24-515707D8F122}" presName="circ2Tx" presStyleLbl="revTx" presStyleIdx="0" presStyleCnt="0">
        <dgm:presLayoutVars>
          <dgm:chMax val="0"/>
          <dgm:chPref val="0"/>
          <dgm:bulletEnabled val="1"/>
        </dgm:presLayoutVars>
      </dgm:prSet>
      <dgm:spPr/>
      <dgm:t>
        <a:bodyPr/>
        <a:lstStyle/>
        <a:p>
          <a:endParaRPr lang="en-US"/>
        </a:p>
      </dgm:t>
    </dgm:pt>
  </dgm:ptLst>
  <dgm:cxnLst>
    <dgm:cxn modelId="{62BA928F-7ED1-4065-BA16-26154625B763}" type="presOf" srcId="{42F4060A-0FAF-49B5-80F1-DB6B3A2B47F2}" destId="{2FF95512-F7C6-43D3-AF47-5C0D67FD77AF}" srcOrd="0" destOrd="0" presId="urn:microsoft.com/office/officeart/2005/8/layout/venn1"/>
    <dgm:cxn modelId="{2616ECD4-D06B-478D-A338-EF91A0DE67B6}" type="presOf" srcId="{9FDCC63E-36B7-470D-B33B-7AB69715BB2E}" destId="{2B7419A3-FB10-4F4F-B8AA-46F9D60EC70B}" srcOrd="0" destOrd="0" presId="urn:microsoft.com/office/officeart/2005/8/layout/venn1"/>
    <dgm:cxn modelId="{B1ACD469-2400-424B-87FC-0646E1A453F3}" type="presOf" srcId="{9FDCC63E-36B7-470D-B33B-7AB69715BB2E}" destId="{EA874571-FD4F-4C54-AB13-A06312203E70}" srcOrd="1" destOrd="0" presId="urn:microsoft.com/office/officeart/2005/8/layout/venn1"/>
    <dgm:cxn modelId="{6D42B30B-354C-42BC-88B9-D00AC7D86EFB}" type="presOf" srcId="{544F1E0F-132E-4ACF-9D24-515707D8F122}" destId="{65BA84A4-7EB2-4695-B1AA-16AB776E49DB}" srcOrd="1" destOrd="0" presId="urn:microsoft.com/office/officeart/2005/8/layout/venn1"/>
    <dgm:cxn modelId="{CD1C05F0-6029-4D0A-90B0-C2279B492883}" type="presOf" srcId="{544F1E0F-132E-4ACF-9D24-515707D8F122}" destId="{861B53F0-DB85-4B78-8B1B-F0AE8E7D80D6}" srcOrd="0" destOrd="0" presId="urn:microsoft.com/office/officeart/2005/8/layout/venn1"/>
    <dgm:cxn modelId="{DB49A459-F990-46E5-A519-21B8F3C620BC}" srcId="{42F4060A-0FAF-49B5-80F1-DB6B3A2B47F2}" destId="{9FDCC63E-36B7-470D-B33B-7AB69715BB2E}" srcOrd="0" destOrd="0" parTransId="{44C3F5C7-2B1A-4CFC-891F-AE3A0FF25A1D}" sibTransId="{D97CCCD9-3744-40F2-AE9A-384F538589D0}"/>
    <dgm:cxn modelId="{6086352C-5821-4470-AFEC-A654602C93A6}" srcId="{42F4060A-0FAF-49B5-80F1-DB6B3A2B47F2}" destId="{544F1E0F-132E-4ACF-9D24-515707D8F122}" srcOrd="1" destOrd="0" parTransId="{B4AF293F-E2D7-4FC4-AB3C-92261594BBB1}" sibTransId="{0534BE49-E875-4F11-8623-CA41704DA300}"/>
    <dgm:cxn modelId="{C647900A-F46A-45DC-AB07-E6725F7C82D6}" type="presParOf" srcId="{2FF95512-F7C6-43D3-AF47-5C0D67FD77AF}" destId="{2B7419A3-FB10-4F4F-B8AA-46F9D60EC70B}" srcOrd="0" destOrd="0" presId="urn:microsoft.com/office/officeart/2005/8/layout/venn1"/>
    <dgm:cxn modelId="{8292F62B-E35D-4B46-9AC8-2BB689C1C762}" type="presParOf" srcId="{2FF95512-F7C6-43D3-AF47-5C0D67FD77AF}" destId="{EA874571-FD4F-4C54-AB13-A06312203E70}" srcOrd="1" destOrd="0" presId="urn:microsoft.com/office/officeart/2005/8/layout/venn1"/>
    <dgm:cxn modelId="{DC791499-1760-4AB6-91D0-0DE963688B93}" type="presParOf" srcId="{2FF95512-F7C6-43D3-AF47-5C0D67FD77AF}" destId="{861B53F0-DB85-4B78-8B1B-F0AE8E7D80D6}" srcOrd="2" destOrd="0" presId="urn:microsoft.com/office/officeart/2005/8/layout/venn1"/>
    <dgm:cxn modelId="{6C0FF2F6-5958-42F2-8574-F3A9E0BE68B8}" type="presParOf" srcId="{2FF95512-F7C6-43D3-AF47-5C0D67FD77AF}" destId="{65BA84A4-7EB2-4695-B1AA-16AB776E49DB}"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F4E9CF-F537-41F8-BEAB-07AAF0087AAA}"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2A65018D-10EF-46BD-B581-2C2FDB0CEDB6}">
      <dgm:prSet/>
      <dgm:spPr/>
      <dgm:t>
        <a:bodyPr/>
        <a:lstStyle/>
        <a:p>
          <a:pPr rtl="0"/>
          <a:r>
            <a:rPr lang="en-US" smtClean="0"/>
            <a:t>Constant</a:t>
          </a:r>
          <a:br>
            <a:rPr lang="en-US" smtClean="0"/>
          </a:br>
          <a:endParaRPr lang="en-US"/>
        </a:p>
      </dgm:t>
    </dgm:pt>
    <dgm:pt modelId="{4624BE37-8E40-4A5F-9A81-1445F7CE5C9C}" type="parTrans" cxnId="{5E58748B-01E2-440B-8DB0-6EAE8C600DC1}">
      <dgm:prSet/>
      <dgm:spPr/>
      <dgm:t>
        <a:bodyPr/>
        <a:lstStyle/>
        <a:p>
          <a:endParaRPr lang="en-US"/>
        </a:p>
      </dgm:t>
    </dgm:pt>
    <dgm:pt modelId="{43531CEF-C31E-493D-8A5C-17AAB33E26C1}" type="sibTrans" cxnId="{5E58748B-01E2-440B-8DB0-6EAE8C600DC1}">
      <dgm:prSet/>
      <dgm:spPr/>
      <dgm:t>
        <a:bodyPr/>
        <a:lstStyle/>
        <a:p>
          <a:endParaRPr lang="en-US"/>
        </a:p>
      </dgm:t>
    </dgm:pt>
    <dgm:pt modelId="{0224FFC7-DB2F-4F96-924E-FB799A90D58E}" type="pres">
      <dgm:prSet presAssocID="{65F4E9CF-F537-41F8-BEAB-07AAF0087AAA}" presName="hierChild1" presStyleCnt="0">
        <dgm:presLayoutVars>
          <dgm:orgChart val="1"/>
          <dgm:chPref val="1"/>
          <dgm:dir/>
          <dgm:animOne val="branch"/>
          <dgm:animLvl val="lvl"/>
          <dgm:resizeHandles/>
        </dgm:presLayoutVars>
      </dgm:prSet>
      <dgm:spPr/>
      <dgm:t>
        <a:bodyPr/>
        <a:lstStyle/>
        <a:p>
          <a:endParaRPr lang="en-US"/>
        </a:p>
      </dgm:t>
    </dgm:pt>
    <dgm:pt modelId="{ADD0D7A0-1F85-4168-AF4F-5570A1ED03F7}" type="pres">
      <dgm:prSet presAssocID="{2A65018D-10EF-46BD-B581-2C2FDB0CEDB6}" presName="hierRoot1" presStyleCnt="0">
        <dgm:presLayoutVars>
          <dgm:hierBranch val="init"/>
        </dgm:presLayoutVars>
      </dgm:prSet>
      <dgm:spPr/>
    </dgm:pt>
    <dgm:pt modelId="{D0BD2FDE-3107-4254-B68C-EC6B5926282D}" type="pres">
      <dgm:prSet presAssocID="{2A65018D-10EF-46BD-B581-2C2FDB0CEDB6}" presName="rootComposite1" presStyleCnt="0"/>
      <dgm:spPr/>
    </dgm:pt>
    <dgm:pt modelId="{3546E037-5185-4122-BEE8-0D27915DD2AE}" type="pres">
      <dgm:prSet presAssocID="{2A65018D-10EF-46BD-B581-2C2FDB0CEDB6}" presName="rootText1" presStyleLbl="node0" presStyleIdx="0" presStyleCnt="1">
        <dgm:presLayoutVars>
          <dgm:chPref val="3"/>
        </dgm:presLayoutVars>
      </dgm:prSet>
      <dgm:spPr/>
      <dgm:t>
        <a:bodyPr/>
        <a:lstStyle/>
        <a:p>
          <a:endParaRPr lang="en-US"/>
        </a:p>
      </dgm:t>
    </dgm:pt>
    <dgm:pt modelId="{5E729810-1B81-4F5E-A76D-53688FC2E184}" type="pres">
      <dgm:prSet presAssocID="{2A65018D-10EF-46BD-B581-2C2FDB0CEDB6}" presName="rootConnector1" presStyleLbl="node1" presStyleIdx="0" presStyleCnt="0"/>
      <dgm:spPr/>
      <dgm:t>
        <a:bodyPr/>
        <a:lstStyle/>
        <a:p>
          <a:endParaRPr lang="en-US"/>
        </a:p>
      </dgm:t>
    </dgm:pt>
    <dgm:pt modelId="{A54C3793-A53C-4B1F-BF99-FB79201919A3}" type="pres">
      <dgm:prSet presAssocID="{2A65018D-10EF-46BD-B581-2C2FDB0CEDB6}" presName="hierChild2" presStyleCnt="0"/>
      <dgm:spPr/>
    </dgm:pt>
    <dgm:pt modelId="{D5397A1F-B511-48A1-81EA-0ED7210E50D8}" type="pres">
      <dgm:prSet presAssocID="{2A65018D-10EF-46BD-B581-2C2FDB0CEDB6}" presName="hierChild3" presStyleCnt="0"/>
      <dgm:spPr/>
    </dgm:pt>
  </dgm:ptLst>
  <dgm:cxnLst>
    <dgm:cxn modelId="{CE570F08-876F-42ED-9D7F-800EDC5037A6}" type="presOf" srcId="{65F4E9CF-F537-41F8-BEAB-07AAF0087AAA}" destId="{0224FFC7-DB2F-4F96-924E-FB799A90D58E}" srcOrd="0" destOrd="0" presId="urn:microsoft.com/office/officeart/2005/8/layout/orgChart1"/>
    <dgm:cxn modelId="{D8306296-47E1-48E7-A22E-8AD8A2EC5220}" type="presOf" srcId="{2A65018D-10EF-46BD-B581-2C2FDB0CEDB6}" destId="{5E729810-1B81-4F5E-A76D-53688FC2E184}" srcOrd="1" destOrd="0" presId="urn:microsoft.com/office/officeart/2005/8/layout/orgChart1"/>
    <dgm:cxn modelId="{E869A302-2D87-4FAD-80DB-C60CAA13EACE}" type="presOf" srcId="{2A65018D-10EF-46BD-B581-2C2FDB0CEDB6}" destId="{3546E037-5185-4122-BEE8-0D27915DD2AE}" srcOrd="0" destOrd="0" presId="urn:microsoft.com/office/officeart/2005/8/layout/orgChart1"/>
    <dgm:cxn modelId="{5E58748B-01E2-440B-8DB0-6EAE8C600DC1}" srcId="{65F4E9CF-F537-41F8-BEAB-07AAF0087AAA}" destId="{2A65018D-10EF-46BD-B581-2C2FDB0CEDB6}" srcOrd="0" destOrd="0" parTransId="{4624BE37-8E40-4A5F-9A81-1445F7CE5C9C}" sibTransId="{43531CEF-C31E-493D-8A5C-17AAB33E26C1}"/>
    <dgm:cxn modelId="{3623C8A9-25FF-43F4-B4D2-397AA40C9462}" type="presParOf" srcId="{0224FFC7-DB2F-4F96-924E-FB799A90D58E}" destId="{ADD0D7A0-1F85-4168-AF4F-5570A1ED03F7}" srcOrd="0" destOrd="0" presId="urn:microsoft.com/office/officeart/2005/8/layout/orgChart1"/>
    <dgm:cxn modelId="{F91B45DE-4729-4D52-8836-6C594A1E0743}" type="presParOf" srcId="{ADD0D7A0-1F85-4168-AF4F-5570A1ED03F7}" destId="{D0BD2FDE-3107-4254-B68C-EC6B5926282D}" srcOrd="0" destOrd="0" presId="urn:microsoft.com/office/officeart/2005/8/layout/orgChart1"/>
    <dgm:cxn modelId="{F258AFC4-8625-49F8-9789-B5ADE5D8A4D1}" type="presParOf" srcId="{D0BD2FDE-3107-4254-B68C-EC6B5926282D}" destId="{3546E037-5185-4122-BEE8-0D27915DD2AE}" srcOrd="0" destOrd="0" presId="urn:microsoft.com/office/officeart/2005/8/layout/orgChart1"/>
    <dgm:cxn modelId="{1F8691A7-7616-431A-921C-B01A2CEC72F4}" type="presParOf" srcId="{D0BD2FDE-3107-4254-B68C-EC6B5926282D}" destId="{5E729810-1B81-4F5E-A76D-53688FC2E184}" srcOrd="1" destOrd="0" presId="urn:microsoft.com/office/officeart/2005/8/layout/orgChart1"/>
    <dgm:cxn modelId="{92059A18-9794-4194-A2C7-04462838F64B}" type="presParOf" srcId="{ADD0D7A0-1F85-4168-AF4F-5570A1ED03F7}" destId="{A54C3793-A53C-4B1F-BF99-FB79201919A3}" srcOrd="1" destOrd="0" presId="urn:microsoft.com/office/officeart/2005/8/layout/orgChart1"/>
    <dgm:cxn modelId="{92A33084-4F06-44B1-843C-4D13BA3D0A87}" type="presParOf" srcId="{ADD0D7A0-1F85-4168-AF4F-5570A1ED03F7}" destId="{D5397A1F-B511-48A1-81EA-0ED7210E50D8}"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5F65CA-C72C-4A7A-B69B-213711DB3DEE}"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233F58D0-6075-48A5-8A0D-382A3A3A394B}">
      <dgm:prSet/>
      <dgm:spPr/>
      <dgm:t>
        <a:bodyPr/>
        <a:lstStyle/>
        <a:p>
          <a:pPr rtl="0"/>
          <a:r>
            <a:rPr lang="en-US" smtClean="0"/>
            <a:t>A value that does not change. A fixed value</a:t>
          </a:r>
          <a:endParaRPr lang="en-US"/>
        </a:p>
      </dgm:t>
    </dgm:pt>
    <dgm:pt modelId="{1E43EEA4-E314-4CFF-BEBC-F9FA9B57D227}" type="parTrans" cxnId="{349FEA19-C11C-43C8-B0AA-0BDBD01BD8C7}">
      <dgm:prSet/>
      <dgm:spPr/>
      <dgm:t>
        <a:bodyPr/>
        <a:lstStyle/>
        <a:p>
          <a:endParaRPr lang="en-US"/>
        </a:p>
      </dgm:t>
    </dgm:pt>
    <dgm:pt modelId="{085AF48D-8CB8-484A-9334-52E9B7D4BB73}" type="sibTrans" cxnId="{349FEA19-C11C-43C8-B0AA-0BDBD01BD8C7}">
      <dgm:prSet/>
      <dgm:spPr/>
      <dgm:t>
        <a:bodyPr/>
        <a:lstStyle/>
        <a:p>
          <a:endParaRPr lang="en-US"/>
        </a:p>
      </dgm:t>
    </dgm:pt>
    <dgm:pt modelId="{5E76CB62-C037-44E8-9BBE-9630F78F0DBF}" type="pres">
      <dgm:prSet presAssocID="{455F65CA-C72C-4A7A-B69B-213711DB3DEE}" presName="Name0" presStyleCnt="0">
        <dgm:presLayoutVars>
          <dgm:chPref val="3"/>
          <dgm:dir/>
          <dgm:animLvl val="lvl"/>
          <dgm:resizeHandles/>
        </dgm:presLayoutVars>
      </dgm:prSet>
      <dgm:spPr/>
      <dgm:t>
        <a:bodyPr/>
        <a:lstStyle/>
        <a:p>
          <a:endParaRPr lang="en-US"/>
        </a:p>
      </dgm:t>
    </dgm:pt>
    <dgm:pt modelId="{C9A505AE-4374-4E29-8F5E-5F1B9D18BF2F}" type="pres">
      <dgm:prSet presAssocID="{233F58D0-6075-48A5-8A0D-382A3A3A394B}" presName="horFlow" presStyleCnt="0"/>
      <dgm:spPr/>
    </dgm:pt>
    <dgm:pt modelId="{B7F25BFA-D2A1-4955-9A27-51ED5390B98B}" type="pres">
      <dgm:prSet presAssocID="{233F58D0-6075-48A5-8A0D-382A3A3A394B}" presName="bigChev" presStyleLbl="node1" presStyleIdx="0" presStyleCnt="1"/>
      <dgm:spPr/>
      <dgm:t>
        <a:bodyPr/>
        <a:lstStyle/>
        <a:p>
          <a:endParaRPr lang="en-US"/>
        </a:p>
      </dgm:t>
    </dgm:pt>
  </dgm:ptLst>
  <dgm:cxnLst>
    <dgm:cxn modelId="{D183A431-DAAF-4E22-9357-012AE1EB5A07}" type="presOf" srcId="{455F65CA-C72C-4A7A-B69B-213711DB3DEE}" destId="{5E76CB62-C037-44E8-9BBE-9630F78F0DBF}" srcOrd="0" destOrd="0" presId="urn:microsoft.com/office/officeart/2005/8/layout/lProcess3"/>
    <dgm:cxn modelId="{349FEA19-C11C-43C8-B0AA-0BDBD01BD8C7}" srcId="{455F65CA-C72C-4A7A-B69B-213711DB3DEE}" destId="{233F58D0-6075-48A5-8A0D-382A3A3A394B}" srcOrd="0" destOrd="0" parTransId="{1E43EEA4-E314-4CFF-BEBC-F9FA9B57D227}" sibTransId="{085AF48D-8CB8-484A-9334-52E9B7D4BB73}"/>
    <dgm:cxn modelId="{C6AEBD2F-7E0A-4AF3-B167-D491243558EE}" type="presOf" srcId="{233F58D0-6075-48A5-8A0D-382A3A3A394B}" destId="{B7F25BFA-D2A1-4955-9A27-51ED5390B98B}" srcOrd="0" destOrd="0" presId="urn:microsoft.com/office/officeart/2005/8/layout/lProcess3"/>
    <dgm:cxn modelId="{80E8E13C-781D-41D4-AB12-3370AA4A5C30}" type="presParOf" srcId="{5E76CB62-C037-44E8-9BBE-9630F78F0DBF}" destId="{C9A505AE-4374-4E29-8F5E-5F1B9D18BF2F}" srcOrd="0" destOrd="0" presId="urn:microsoft.com/office/officeart/2005/8/layout/lProcess3"/>
    <dgm:cxn modelId="{B64FA825-8775-4D08-8B35-2EAD6DC35003}" type="presParOf" srcId="{C9A505AE-4374-4E29-8F5E-5F1B9D18BF2F}" destId="{B7F25BFA-D2A1-4955-9A27-51ED5390B98B}"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33C668-3AEC-45DC-B58E-14A4A6B86363}"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BFC50CE4-E564-4422-9AC2-CBEA99F07B08}">
      <dgm:prSet custT="1"/>
      <dgm:spPr/>
      <dgm:t>
        <a:bodyPr/>
        <a:lstStyle/>
        <a:p>
          <a:pPr rtl="0"/>
          <a:r>
            <a:rPr lang="en-US" sz="2800" b="1" dirty="0" smtClean="0"/>
            <a:t>Data Types</a:t>
          </a:r>
          <a:br>
            <a:rPr lang="en-US" sz="2800" b="1" dirty="0" smtClean="0"/>
          </a:br>
          <a:endParaRPr lang="en-US" sz="2800" b="1" dirty="0"/>
        </a:p>
      </dgm:t>
    </dgm:pt>
    <dgm:pt modelId="{7C778A9B-DB9B-412C-8DA1-C49BAF388415}" type="parTrans" cxnId="{AD3FCE51-D766-442D-B5DC-FD7F20D2F1F0}">
      <dgm:prSet/>
      <dgm:spPr/>
      <dgm:t>
        <a:bodyPr/>
        <a:lstStyle/>
        <a:p>
          <a:endParaRPr lang="en-US"/>
        </a:p>
      </dgm:t>
    </dgm:pt>
    <dgm:pt modelId="{F657275D-3ABA-490B-BEDB-C13C86A664E3}" type="sibTrans" cxnId="{AD3FCE51-D766-442D-B5DC-FD7F20D2F1F0}">
      <dgm:prSet/>
      <dgm:spPr/>
      <dgm:t>
        <a:bodyPr/>
        <a:lstStyle/>
        <a:p>
          <a:endParaRPr lang="en-US"/>
        </a:p>
      </dgm:t>
    </dgm:pt>
    <dgm:pt modelId="{A27363D0-C251-46EB-AAFE-AA952915C01C}" type="pres">
      <dgm:prSet presAssocID="{1D33C668-3AEC-45DC-B58E-14A4A6B86363}" presName="Name0" presStyleCnt="0">
        <dgm:presLayoutVars>
          <dgm:chPref val="3"/>
          <dgm:dir/>
          <dgm:animLvl val="lvl"/>
          <dgm:resizeHandles/>
        </dgm:presLayoutVars>
      </dgm:prSet>
      <dgm:spPr/>
      <dgm:t>
        <a:bodyPr/>
        <a:lstStyle/>
        <a:p>
          <a:endParaRPr lang="en-US"/>
        </a:p>
      </dgm:t>
    </dgm:pt>
    <dgm:pt modelId="{78B6E6DB-4DA0-4924-867F-316E913D4F1D}" type="pres">
      <dgm:prSet presAssocID="{BFC50CE4-E564-4422-9AC2-CBEA99F07B08}" presName="horFlow" presStyleCnt="0"/>
      <dgm:spPr/>
    </dgm:pt>
    <dgm:pt modelId="{C9E2B7FF-63A4-453B-9990-F89B6D966CED}" type="pres">
      <dgm:prSet presAssocID="{BFC50CE4-E564-4422-9AC2-CBEA99F07B08}" presName="bigChev" presStyleLbl="node1" presStyleIdx="0" presStyleCnt="1"/>
      <dgm:spPr/>
      <dgm:t>
        <a:bodyPr/>
        <a:lstStyle/>
        <a:p>
          <a:endParaRPr lang="en-US"/>
        </a:p>
      </dgm:t>
    </dgm:pt>
  </dgm:ptLst>
  <dgm:cxnLst>
    <dgm:cxn modelId="{AD3FCE51-D766-442D-B5DC-FD7F20D2F1F0}" srcId="{1D33C668-3AEC-45DC-B58E-14A4A6B86363}" destId="{BFC50CE4-E564-4422-9AC2-CBEA99F07B08}" srcOrd="0" destOrd="0" parTransId="{7C778A9B-DB9B-412C-8DA1-C49BAF388415}" sibTransId="{F657275D-3ABA-490B-BEDB-C13C86A664E3}"/>
    <dgm:cxn modelId="{3060E18A-FAFB-49C2-8500-16923F2A0F70}" type="presOf" srcId="{1D33C668-3AEC-45DC-B58E-14A4A6B86363}" destId="{A27363D0-C251-46EB-AAFE-AA952915C01C}" srcOrd="0" destOrd="0" presId="urn:microsoft.com/office/officeart/2005/8/layout/lProcess3"/>
    <dgm:cxn modelId="{5C3B6037-73CD-49C9-903F-4E68E55ED1D2}" type="presOf" srcId="{BFC50CE4-E564-4422-9AC2-CBEA99F07B08}" destId="{C9E2B7FF-63A4-453B-9990-F89B6D966CED}" srcOrd="0" destOrd="0" presId="urn:microsoft.com/office/officeart/2005/8/layout/lProcess3"/>
    <dgm:cxn modelId="{5E05278E-0008-48FD-8A97-F14D0E649026}" type="presParOf" srcId="{A27363D0-C251-46EB-AAFE-AA952915C01C}" destId="{78B6E6DB-4DA0-4924-867F-316E913D4F1D}" srcOrd="0" destOrd="0" presId="urn:microsoft.com/office/officeart/2005/8/layout/lProcess3"/>
    <dgm:cxn modelId="{442BA729-9C93-4F39-BAEB-282E65709321}" type="presParOf" srcId="{78B6E6DB-4DA0-4924-867F-316E913D4F1D}" destId="{C9E2B7FF-63A4-453B-9990-F89B6D966CED}"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C427219-AD57-4F31-B27B-50FB56A43696}" type="doc">
      <dgm:prSet loTypeId="urn:microsoft.com/office/officeart/2005/8/layout/pyramid2" loCatId="pyramid" qsTypeId="urn:microsoft.com/office/officeart/2005/8/quickstyle/simple2" qsCatId="simple" csTypeId="urn:microsoft.com/office/officeart/2005/8/colors/accent1_2" csCatId="accent1" phldr="1"/>
      <dgm:spPr/>
      <dgm:t>
        <a:bodyPr/>
        <a:lstStyle/>
        <a:p>
          <a:endParaRPr lang="en-US"/>
        </a:p>
      </dgm:t>
    </dgm:pt>
    <dgm:pt modelId="{E77BEEC6-D9E8-492F-A8BC-E7F7D91FCA5D}">
      <dgm:prSet/>
      <dgm:spPr/>
      <dgm:t>
        <a:bodyPr/>
        <a:lstStyle/>
        <a:p>
          <a:pPr rtl="0"/>
          <a:r>
            <a:rPr lang="en-US" smtClean="0"/>
            <a:t>Data types is the type of value that can be stored in a program. There are 3 main data types strings (text), integer (whole number) float (decimal).</a:t>
          </a:r>
          <a:endParaRPr lang="en-US"/>
        </a:p>
      </dgm:t>
    </dgm:pt>
    <dgm:pt modelId="{0EAF9C57-0E02-4899-BDAE-9127B3B0AC36}" type="parTrans" cxnId="{5100B7C6-3986-4244-BF90-7DDA43EDBF21}">
      <dgm:prSet/>
      <dgm:spPr/>
      <dgm:t>
        <a:bodyPr/>
        <a:lstStyle/>
        <a:p>
          <a:endParaRPr lang="en-US"/>
        </a:p>
      </dgm:t>
    </dgm:pt>
    <dgm:pt modelId="{473CAABF-8ADF-49D1-A161-AEA1E664EC84}" type="sibTrans" cxnId="{5100B7C6-3986-4244-BF90-7DDA43EDBF21}">
      <dgm:prSet/>
      <dgm:spPr/>
      <dgm:t>
        <a:bodyPr/>
        <a:lstStyle/>
        <a:p>
          <a:endParaRPr lang="en-US"/>
        </a:p>
      </dgm:t>
    </dgm:pt>
    <dgm:pt modelId="{6941A005-9AFF-4E1C-A448-39C1D35C3C3C}" type="pres">
      <dgm:prSet presAssocID="{AC427219-AD57-4F31-B27B-50FB56A43696}" presName="compositeShape" presStyleCnt="0">
        <dgm:presLayoutVars>
          <dgm:dir/>
          <dgm:resizeHandles/>
        </dgm:presLayoutVars>
      </dgm:prSet>
      <dgm:spPr/>
      <dgm:t>
        <a:bodyPr/>
        <a:lstStyle/>
        <a:p>
          <a:endParaRPr lang="en-US"/>
        </a:p>
      </dgm:t>
    </dgm:pt>
    <dgm:pt modelId="{78D02DDF-C3A9-4BAB-8652-FB7F680A0C21}" type="pres">
      <dgm:prSet presAssocID="{AC427219-AD57-4F31-B27B-50FB56A43696}" presName="pyramid" presStyleLbl="node1" presStyleIdx="0" presStyleCnt="1"/>
      <dgm:spPr/>
    </dgm:pt>
    <dgm:pt modelId="{C58DF64F-2E72-4EF6-A8AC-E538A222ED10}" type="pres">
      <dgm:prSet presAssocID="{AC427219-AD57-4F31-B27B-50FB56A43696}" presName="theList" presStyleCnt="0"/>
      <dgm:spPr/>
    </dgm:pt>
    <dgm:pt modelId="{4C35F956-2F68-4D84-8C39-4BDA6E3CCC3C}" type="pres">
      <dgm:prSet presAssocID="{E77BEEC6-D9E8-492F-A8BC-E7F7D91FCA5D}" presName="aNode" presStyleLbl="fgAcc1" presStyleIdx="0" presStyleCnt="1" custScaleX="135472" custScaleY="104478">
        <dgm:presLayoutVars>
          <dgm:bulletEnabled val="1"/>
        </dgm:presLayoutVars>
      </dgm:prSet>
      <dgm:spPr/>
      <dgm:t>
        <a:bodyPr/>
        <a:lstStyle/>
        <a:p>
          <a:endParaRPr lang="en-US"/>
        </a:p>
      </dgm:t>
    </dgm:pt>
    <dgm:pt modelId="{51559FF4-C960-4687-8297-078C64B2D006}" type="pres">
      <dgm:prSet presAssocID="{E77BEEC6-D9E8-492F-A8BC-E7F7D91FCA5D}" presName="aSpace" presStyleCnt="0"/>
      <dgm:spPr/>
    </dgm:pt>
  </dgm:ptLst>
  <dgm:cxnLst>
    <dgm:cxn modelId="{783A80D4-FDFF-4311-907D-5BFB63020A6B}" type="presOf" srcId="{E77BEEC6-D9E8-492F-A8BC-E7F7D91FCA5D}" destId="{4C35F956-2F68-4D84-8C39-4BDA6E3CCC3C}" srcOrd="0" destOrd="0" presId="urn:microsoft.com/office/officeart/2005/8/layout/pyramid2"/>
    <dgm:cxn modelId="{5100B7C6-3986-4244-BF90-7DDA43EDBF21}" srcId="{AC427219-AD57-4F31-B27B-50FB56A43696}" destId="{E77BEEC6-D9E8-492F-A8BC-E7F7D91FCA5D}" srcOrd="0" destOrd="0" parTransId="{0EAF9C57-0E02-4899-BDAE-9127B3B0AC36}" sibTransId="{473CAABF-8ADF-49D1-A161-AEA1E664EC84}"/>
    <dgm:cxn modelId="{FADC42CE-6D27-455E-9A41-B8AC74CCFD5D}" type="presOf" srcId="{AC427219-AD57-4F31-B27B-50FB56A43696}" destId="{6941A005-9AFF-4E1C-A448-39C1D35C3C3C}" srcOrd="0" destOrd="0" presId="urn:microsoft.com/office/officeart/2005/8/layout/pyramid2"/>
    <dgm:cxn modelId="{6462B7DA-E82A-42B0-8F19-EDF679D0EC5F}" type="presParOf" srcId="{6941A005-9AFF-4E1C-A448-39C1D35C3C3C}" destId="{78D02DDF-C3A9-4BAB-8652-FB7F680A0C21}" srcOrd="0" destOrd="0" presId="urn:microsoft.com/office/officeart/2005/8/layout/pyramid2"/>
    <dgm:cxn modelId="{D3149A27-6287-434D-B474-61ADC736F111}" type="presParOf" srcId="{6941A005-9AFF-4E1C-A448-39C1D35C3C3C}" destId="{C58DF64F-2E72-4EF6-A8AC-E538A222ED10}" srcOrd="1" destOrd="0" presId="urn:microsoft.com/office/officeart/2005/8/layout/pyramid2"/>
    <dgm:cxn modelId="{B67E6DEE-08F8-4603-B1D0-85D67E50DB2C}" type="presParOf" srcId="{C58DF64F-2E72-4EF6-A8AC-E538A222ED10}" destId="{4C35F956-2F68-4D84-8C39-4BDA6E3CCC3C}" srcOrd="0" destOrd="0" presId="urn:microsoft.com/office/officeart/2005/8/layout/pyramid2"/>
    <dgm:cxn modelId="{5F616FD5-6D44-46A1-A88E-73EB5902519E}" type="presParOf" srcId="{C58DF64F-2E72-4EF6-A8AC-E538A222ED10}" destId="{51559FF4-C960-4687-8297-078C64B2D006}" srcOrd="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D10AA6-D7B4-46F3-85E5-6538B286B81B}"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ED1A7806-B8D2-43D8-9DFC-ADB196BF5001}">
      <dgm:prSet/>
      <dgm:spPr/>
      <dgm:t>
        <a:bodyPr/>
        <a:lstStyle/>
        <a:p>
          <a:pPr rtl="0"/>
          <a:r>
            <a:rPr lang="en-US" smtClean="0"/>
            <a:t>Operators</a:t>
          </a:r>
          <a:br>
            <a:rPr lang="en-US" smtClean="0"/>
          </a:br>
          <a:endParaRPr lang="en-US"/>
        </a:p>
      </dgm:t>
    </dgm:pt>
    <dgm:pt modelId="{F27F905C-9D35-4916-88C1-8DBE6FDAB290}" type="parTrans" cxnId="{FBC5E89A-A5CF-4E45-9BC3-3BA53EB5B473}">
      <dgm:prSet/>
      <dgm:spPr/>
      <dgm:t>
        <a:bodyPr/>
        <a:lstStyle/>
        <a:p>
          <a:endParaRPr lang="en-US"/>
        </a:p>
      </dgm:t>
    </dgm:pt>
    <dgm:pt modelId="{06023674-48A0-487F-AE36-E7D330A985A8}" type="sibTrans" cxnId="{FBC5E89A-A5CF-4E45-9BC3-3BA53EB5B473}">
      <dgm:prSet/>
      <dgm:spPr/>
      <dgm:t>
        <a:bodyPr/>
        <a:lstStyle/>
        <a:p>
          <a:endParaRPr lang="en-US"/>
        </a:p>
      </dgm:t>
    </dgm:pt>
    <dgm:pt modelId="{6DE76774-8666-4AF9-AD8E-785C30CC14BB}" type="pres">
      <dgm:prSet presAssocID="{C7D10AA6-D7B4-46F3-85E5-6538B286B81B}" presName="Name0" presStyleCnt="0">
        <dgm:presLayoutVars>
          <dgm:chPref val="3"/>
          <dgm:dir/>
          <dgm:animLvl val="lvl"/>
          <dgm:resizeHandles/>
        </dgm:presLayoutVars>
      </dgm:prSet>
      <dgm:spPr/>
      <dgm:t>
        <a:bodyPr/>
        <a:lstStyle/>
        <a:p>
          <a:endParaRPr lang="en-US"/>
        </a:p>
      </dgm:t>
    </dgm:pt>
    <dgm:pt modelId="{2868D840-5E38-4575-A9A8-50B03FA4C5AD}" type="pres">
      <dgm:prSet presAssocID="{ED1A7806-B8D2-43D8-9DFC-ADB196BF5001}" presName="horFlow" presStyleCnt="0"/>
      <dgm:spPr/>
    </dgm:pt>
    <dgm:pt modelId="{C640FFF2-308B-40E5-ACF6-8FE5252D083B}" type="pres">
      <dgm:prSet presAssocID="{ED1A7806-B8D2-43D8-9DFC-ADB196BF5001}" presName="bigChev" presStyleLbl="node1" presStyleIdx="0" presStyleCnt="1"/>
      <dgm:spPr/>
      <dgm:t>
        <a:bodyPr/>
        <a:lstStyle/>
        <a:p>
          <a:endParaRPr lang="en-US"/>
        </a:p>
      </dgm:t>
    </dgm:pt>
  </dgm:ptLst>
  <dgm:cxnLst>
    <dgm:cxn modelId="{FBC5E89A-A5CF-4E45-9BC3-3BA53EB5B473}" srcId="{C7D10AA6-D7B4-46F3-85E5-6538B286B81B}" destId="{ED1A7806-B8D2-43D8-9DFC-ADB196BF5001}" srcOrd="0" destOrd="0" parTransId="{F27F905C-9D35-4916-88C1-8DBE6FDAB290}" sibTransId="{06023674-48A0-487F-AE36-E7D330A985A8}"/>
    <dgm:cxn modelId="{5958F522-44C0-488B-A36E-5ACC7A96ECA2}" type="presOf" srcId="{C7D10AA6-D7B4-46F3-85E5-6538B286B81B}" destId="{6DE76774-8666-4AF9-AD8E-785C30CC14BB}" srcOrd="0" destOrd="0" presId="urn:microsoft.com/office/officeart/2005/8/layout/lProcess3"/>
    <dgm:cxn modelId="{5A17493D-C1AF-4372-B271-D04A1B01F0D6}" type="presOf" srcId="{ED1A7806-B8D2-43D8-9DFC-ADB196BF5001}" destId="{C640FFF2-308B-40E5-ACF6-8FE5252D083B}" srcOrd="0" destOrd="0" presId="urn:microsoft.com/office/officeart/2005/8/layout/lProcess3"/>
    <dgm:cxn modelId="{257AF082-5BCC-4817-906C-49543B501D86}" type="presParOf" srcId="{6DE76774-8666-4AF9-AD8E-785C30CC14BB}" destId="{2868D840-5E38-4575-A9A8-50B03FA4C5AD}" srcOrd="0" destOrd="0" presId="urn:microsoft.com/office/officeart/2005/8/layout/lProcess3"/>
    <dgm:cxn modelId="{1A823ECE-3E70-405C-A46A-E08E7879BFD1}" type="presParOf" srcId="{2868D840-5E38-4575-A9A8-50B03FA4C5AD}" destId="{C640FFF2-308B-40E5-ACF6-8FE5252D083B}"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63BAA80-E94B-4441-9DF2-09CC7384F681}"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963D0BFC-AFFA-47B7-9E96-39B7FA2C814A}">
      <dgm:prSet/>
      <dgm:spPr/>
      <dgm:t>
        <a:bodyPr/>
        <a:lstStyle/>
        <a:p>
          <a:pPr rtl="0"/>
          <a:r>
            <a:rPr lang="en-US" smtClean="0"/>
            <a:t>Operators are symbols used to perform operations on values, such as addition, subtraction, and comparison. Add + Subtract - Multiply * Divide /</a:t>
          </a:r>
          <a:endParaRPr lang="en-US"/>
        </a:p>
      </dgm:t>
    </dgm:pt>
    <dgm:pt modelId="{0451BBDA-2875-4C8D-B136-5A2752200830}" type="parTrans" cxnId="{9D9888B7-7D10-4E04-8F7F-50C6C91D5528}">
      <dgm:prSet/>
      <dgm:spPr/>
      <dgm:t>
        <a:bodyPr/>
        <a:lstStyle/>
        <a:p>
          <a:endParaRPr lang="en-US"/>
        </a:p>
      </dgm:t>
    </dgm:pt>
    <dgm:pt modelId="{05E73F03-ECAD-4742-A235-57060905BB2B}" type="sibTrans" cxnId="{9D9888B7-7D10-4E04-8F7F-50C6C91D5528}">
      <dgm:prSet/>
      <dgm:spPr/>
      <dgm:t>
        <a:bodyPr/>
        <a:lstStyle/>
        <a:p>
          <a:endParaRPr lang="en-US"/>
        </a:p>
      </dgm:t>
    </dgm:pt>
    <dgm:pt modelId="{DAFBC6A1-997C-429C-83F3-FCF87044AE15}" type="pres">
      <dgm:prSet presAssocID="{663BAA80-E94B-4441-9DF2-09CC7384F681}" presName="CompostProcess" presStyleCnt="0">
        <dgm:presLayoutVars>
          <dgm:dir/>
          <dgm:resizeHandles val="exact"/>
        </dgm:presLayoutVars>
      </dgm:prSet>
      <dgm:spPr/>
      <dgm:t>
        <a:bodyPr/>
        <a:lstStyle/>
        <a:p>
          <a:endParaRPr lang="en-US"/>
        </a:p>
      </dgm:t>
    </dgm:pt>
    <dgm:pt modelId="{ED2864B2-FB4F-4707-BA1D-98F882FC4C85}" type="pres">
      <dgm:prSet presAssocID="{663BAA80-E94B-4441-9DF2-09CC7384F681}" presName="arrow" presStyleLbl="bgShp" presStyleIdx="0" presStyleCnt="1"/>
      <dgm:spPr/>
    </dgm:pt>
    <dgm:pt modelId="{49976C09-98B3-43FC-B264-14DD66241D95}" type="pres">
      <dgm:prSet presAssocID="{663BAA80-E94B-4441-9DF2-09CC7384F681}" presName="linearProcess" presStyleCnt="0"/>
      <dgm:spPr/>
    </dgm:pt>
    <dgm:pt modelId="{D700578B-CD3E-4550-878C-CEA70C9B7E79}" type="pres">
      <dgm:prSet presAssocID="{963D0BFC-AFFA-47B7-9E96-39B7FA2C814A}" presName="textNode" presStyleLbl="node1" presStyleIdx="0" presStyleCnt="1">
        <dgm:presLayoutVars>
          <dgm:bulletEnabled val="1"/>
        </dgm:presLayoutVars>
      </dgm:prSet>
      <dgm:spPr/>
      <dgm:t>
        <a:bodyPr/>
        <a:lstStyle/>
        <a:p>
          <a:endParaRPr lang="en-US"/>
        </a:p>
      </dgm:t>
    </dgm:pt>
  </dgm:ptLst>
  <dgm:cxnLst>
    <dgm:cxn modelId="{AB65B652-2127-47CA-8175-D8EDFC26B1E2}" type="presOf" srcId="{663BAA80-E94B-4441-9DF2-09CC7384F681}" destId="{DAFBC6A1-997C-429C-83F3-FCF87044AE15}" srcOrd="0" destOrd="0" presId="urn:microsoft.com/office/officeart/2005/8/layout/hProcess9"/>
    <dgm:cxn modelId="{9D9888B7-7D10-4E04-8F7F-50C6C91D5528}" srcId="{663BAA80-E94B-4441-9DF2-09CC7384F681}" destId="{963D0BFC-AFFA-47B7-9E96-39B7FA2C814A}" srcOrd="0" destOrd="0" parTransId="{0451BBDA-2875-4C8D-B136-5A2752200830}" sibTransId="{05E73F03-ECAD-4742-A235-57060905BB2B}"/>
    <dgm:cxn modelId="{C6D8865D-75EA-48A2-AF26-AE8D163C12D9}" type="presOf" srcId="{963D0BFC-AFFA-47B7-9E96-39B7FA2C814A}" destId="{D700578B-CD3E-4550-878C-CEA70C9B7E79}" srcOrd="0" destOrd="0" presId="urn:microsoft.com/office/officeart/2005/8/layout/hProcess9"/>
    <dgm:cxn modelId="{BE77B214-AB8E-4011-9A79-4EF507E427A7}" type="presParOf" srcId="{DAFBC6A1-997C-429C-83F3-FCF87044AE15}" destId="{ED2864B2-FB4F-4707-BA1D-98F882FC4C85}" srcOrd="0" destOrd="0" presId="urn:microsoft.com/office/officeart/2005/8/layout/hProcess9"/>
    <dgm:cxn modelId="{B55B579E-C406-4581-95CC-7E327CFA2393}" type="presParOf" srcId="{DAFBC6A1-997C-429C-83F3-FCF87044AE15}" destId="{49976C09-98B3-43FC-B264-14DD66241D95}" srcOrd="1" destOrd="0" presId="urn:microsoft.com/office/officeart/2005/8/layout/hProcess9"/>
    <dgm:cxn modelId="{E5809F72-9424-4046-88F4-FD95F3D51EDE}" type="presParOf" srcId="{49976C09-98B3-43FC-B264-14DD66241D95}" destId="{D700578B-CD3E-4550-878C-CEA70C9B7E79}" srcOrd="0" destOrd="0" presId="urn:microsoft.com/office/officeart/2005/8/layout/hProcess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942CDA-84DA-4C47-B023-7E22BFDE9FD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33C0DDE-1B0C-4140-9680-DD82D77CAA54}">
      <dgm:prSet custT="1"/>
      <dgm:spPr/>
      <dgm:t>
        <a:bodyPr/>
        <a:lstStyle/>
        <a:p>
          <a:pPr rtl="0"/>
          <a:r>
            <a:rPr lang="en-US" sz="3200" dirty="0" smtClean="0"/>
            <a:t>Step 1: Program Requirement</a:t>
          </a:r>
          <a:endParaRPr lang="en-US" sz="3200" dirty="0"/>
        </a:p>
      </dgm:t>
    </dgm:pt>
    <dgm:pt modelId="{A85098EE-031E-49B6-A838-91A58535AC67}" type="parTrans" cxnId="{54042B2B-756C-4D5A-89B4-429ADC870FAF}">
      <dgm:prSet/>
      <dgm:spPr/>
      <dgm:t>
        <a:bodyPr/>
        <a:lstStyle/>
        <a:p>
          <a:endParaRPr lang="en-US"/>
        </a:p>
      </dgm:t>
    </dgm:pt>
    <dgm:pt modelId="{5759F243-B3D7-4C67-92D1-D723BB05F6B3}" type="sibTrans" cxnId="{54042B2B-756C-4D5A-89B4-429ADC870FAF}">
      <dgm:prSet/>
      <dgm:spPr/>
      <dgm:t>
        <a:bodyPr/>
        <a:lstStyle/>
        <a:p>
          <a:endParaRPr lang="en-US"/>
        </a:p>
      </dgm:t>
    </dgm:pt>
    <dgm:pt modelId="{D6B35087-F429-4E0B-A8C7-48DB1EE385D7}">
      <dgm:prSet/>
      <dgm:spPr/>
      <dgm:t>
        <a:bodyPr/>
        <a:lstStyle/>
        <a:p>
          <a:pPr rtl="0"/>
          <a:r>
            <a:rPr lang="en-US" smtClean="0"/>
            <a:t>The first step before creating an application is getting program requirements. The program requirement is what the user wants from a program. What functionality should it provide</a:t>
          </a:r>
          <a:endParaRPr lang="en-US"/>
        </a:p>
      </dgm:t>
    </dgm:pt>
    <dgm:pt modelId="{6EA4697F-7022-4FEB-B8EC-A46B5A227AC4}" type="parTrans" cxnId="{A10D6026-90A7-4676-88FA-C01198D38D4B}">
      <dgm:prSet/>
      <dgm:spPr/>
      <dgm:t>
        <a:bodyPr/>
        <a:lstStyle/>
        <a:p>
          <a:endParaRPr lang="en-US"/>
        </a:p>
      </dgm:t>
    </dgm:pt>
    <dgm:pt modelId="{BC9949B9-49AA-4A7F-BECA-B9B8FD33BFBE}" type="sibTrans" cxnId="{A10D6026-90A7-4676-88FA-C01198D38D4B}">
      <dgm:prSet/>
      <dgm:spPr/>
      <dgm:t>
        <a:bodyPr/>
        <a:lstStyle/>
        <a:p>
          <a:endParaRPr lang="en-US"/>
        </a:p>
      </dgm:t>
    </dgm:pt>
    <dgm:pt modelId="{6431F08E-5205-4865-9698-8E9259B634B1}" type="pres">
      <dgm:prSet presAssocID="{6C942CDA-84DA-4C47-B023-7E22BFDE9FDA}" presName="compositeShape" presStyleCnt="0">
        <dgm:presLayoutVars>
          <dgm:chMax val="7"/>
          <dgm:dir/>
          <dgm:resizeHandles val="exact"/>
        </dgm:presLayoutVars>
      </dgm:prSet>
      <dgm:spPr/>
      <dgm:t>
        <a:bodyPr/>
        <a:lstStyle/>
        <a:p>
          <a:endParaRPr lang="en-US"/>
        </a:p>
      </dgm:t>
    </dgm:pt>
    <dgm:pt modelId="{F363AD1C-BF28-4EE3-980E-92E2F0964E00}" type="pres">
      <dgm:prSet presAssocID="{433C0DDE-1B0C-4140-9680-DD82D77CAA54}" presName="circ1" presStyleLbl="vennNode1" presStyleIdx="0" presStyleCnt="2" custLinFactNeighborX="-1991" custLinFactNeighborY="-273"/>
      <dgm:spPr/>
      <dgm:t>
        <a:bodyPr/>
        <a:lstStyle/>
        <a:p>
          <a:endParaRPr lang="en-US"/>
        </a:p>
      </dgm:t>
    </dgm:pt>
    <dgm:pt modelId="{46AA7926-3F5E-42CC-A116-42A8F8166C7C}" type="pres">
      <dgm:prSet presAssocID="{433C0DDE-1B0C-4140-9680-DD82D77CAA54}" presName="circ1Tx" presStyleLbl="revTx" presStyleIdx="0" presStyleCnt="0">
        <dgm:presLayoutVars>
          <dgm:chMax val="0"/>
          <dgm:chPref val="0"/>
          <dgm:bulletEnabled val="1"/>
        </dgm:presLayoutVars>
      </dgm:prSet>
      <dgm:spPr/>
      <dgm:t>
        <a:bodyPr/>
        <a:lstStyle/>
        <a:p>
          <a:endParaRPr lang="en-US"/>
        </a:p>
      </dgm:t>
    </dgm:pt>
    <dgm:pt modelId="{D3AAC873-EA46-48ED-8CBE-1A8F11BAF80A}" type="pres">
      <dgm:prSet presAssocID="{D6B35087-F429-4E0B-A8C7-48DB1EE385D7}" presName="circ2" presStyleLbl="vennNode1" presStyleIdx="1" presStyleCnt="2"/>
      <dgm:spPr/>
      <dgm:t>
        <a:bodyPr/>
        <a:lstStyle/>
        <a:p>
          <a:endParaRPr lang="en-US"/>
        </a:p>
      </dgm:t>
    </dgm:pt>
    <dgm:pt modelId="{002C9491-2214-468D-A572-B22AE1BF9B06}" type="pres">
      <dgm:prSet presAssocID="{D6B35087-F429-4E0B-A8C7-48DB1EE385D7}" presName="circ2Tx" presStyleLbl="revTx" presStyleIdx="0" presStyleCnt="0">
        <dgm:presLayoutVars>
          <dgm:chMax val="0"/>
          <dgm:chPref val="0"/>
          <dgm:bulletEnabled val="1"/>
        </dgm:presLayoutVars>
      </dgm:prSet>
      <dgm:spPr/>
      <dgm:t>
        <a:bodyPr/>
        <a:lstStyle/>
        <a:p>
          <a:endParaRPr lang="en-US"/>
        </a:p>
      </dgm:t>
    </dgm:pt>
  </dgm:ptLst>
  <dgm:cxnLst>
    <dgm:cxn modelId="{A10D6026-90A7-4676-88FA-C01198D38D4B}" srcId="{6C942CDA-84DA-4C47-B023-7E22BFDE9FDA}" destId="{D6B35087-F429-4E0B-A8C7-48DB1EE385D7}" srcOrd="1" destOrd="0" parTransId="{6EA4697F-7022-4FEB-B8EC-A46B5A227AC4}" sibTransId="{BC9949B9-49AA-4A7F-BECA-B9B8FD33BFBE}"/>
    <dgm:cxn modelId="{E3017ADA-1435-4D0E-A805-E934522682E5}" type="presOf" srcId="{433C0DDE-1B0C-4140-9680-DD82D77CAA54}" destId="{46AA7926-3F5E-42CC-A116-42A8F8166C7C}" srcOrd="1" destOrd="0" presId="urn:microsoft.com/office/officeart/2005/8/layout/venn1"/>
    <dgm:cxn modelId="{97663716-00D1-40D8-985D-A92BC82C4947}" type="presOf" srcId="{6C942CDA-84DA-4C47-B023-7E22BFDE9FDA}" destId="{6431F08E-5205-4865-9698-8E9259B634B1}" srcOrd="0" destOrd="0" presId="urn:microsoft.com/office/officeart/2005/8/layout/venn1"/>
    <dgm:cxn modelId="{14D84BC7-8B5F-4AB7-AD31-4B7EFE1CA745}" type="presOf" srcId="{D6B35087-F429-4E0B-A8C7-48DB1EE385D7}" destId="{D3AAC873-EA46-48ED-8CBE-1A8F11BAF80A}" srcOrd="0" destOrd="0" presId="urn:microsoft.com/office/officeart/2005/8/layout/venn1"/>
    <dgm:cxn modelId="{54042B2B-756C-4D5A-89B4-429ADC870FAF}" srcId="{6C942CDA-84DA-4C47-B023-7E22BFDE9FDA}" destId="{433C0DDE-1B0C-4140-9680-DD82D77CAA54}" srcOrd="0" destOrd="0" parTransId="{A85098EE-031E-49B6-A838-91A58535AC67}" sibTransId="{5759F243-B3D7-4C67-92D1-D723BB05F6B3}"/>
    <dgm:cxn modelId="{FB719831-326A-4CCE-97AF-7B4F44D0D8A8}" type="presOf" srcId="{D6B35087-F429-4E0B-A8C7-48DB1EE385D7}" destId="{002C9491-2214-468D-A572-B22AE1BF9B06}" srcOrd="1" destOrd="0" presId="urn:microsoft.com/office/officeart/2005/8/layout/venn1"/>
    <dgm:cxn modelId="{C3DAB461-7BA7-4448-ACB0-E0B5731EF248}" type="presOf" srcId="{433C0DDE-1B0C-4140-9680-DD82D77CAA54}" destId="{F363AD1C-BF28-4EE3-980E-92E2F0964E00}" srcOrd="0" destOrd="0" presId="urn:microsoft.com/office/officeart/2005/8/layout/venn1"/>
    <dgm:cxn modelId="{9915B62C-F5BB-494E-A2D9-EE1AD09B72A3}" type="presParOf" srcId="{6431F08E-5205-4865-9698-8E9259B634B1}" destId="{F363AD1C-BF28-4EE3-980E-92E2F0964E00}" srcOrd="0" destOrd="0" presId="urn:microsoft.com/office/officeart/2005/8/layout/venn1"/>
    <dgm:cxn modelId="{7EEFFCD5-6B27-4C48-867C-7DD0CD38E4A9}" type="presParOf" srcId="{6431F08E-5205-4865-9698-8E9259B634B1}" destId="{46AA7926-3F5E-42CC-A116-42A8F8166C7C}" srcOrd="1" destOrd="0" presId="urn:microsoft.com/office/officeart/2005/8/layout/venn1"/>
    <dgm:cxn modelId="{45F1F8F6-321F-497D-956F-5B2C4F2E8743}" type="presParOf" srcId="{6431F08E-5205-4865-9698-8E9259B634B1}" destId="{D3AAC873-EA46-48ED-8CBE-1A8F11BAF80A}" srcOrd="2" destOrd="0" presId="urn:microsoft.com/office/officeart/2005/8/layout/venn1"/>
    <dgm:cxn modelId="{840DD303-AAB5-4A8C-AE28-76B0322710F1}" type="presParOf" srcId="{6431F08E-5205-4865-9698-8E9259B634B1}" destId="{002C9491-2214-468D-A572-B22AE1BF9B06}"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4C2D3A8-73A7-4511-9BB5-69253B7093B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43DC4B1-0985-4071-96D7-EDAA50C462A5}">
      <dgm:prSet/>
      <dgm:spPr/>
      <dgm:t>
        <a:bodyPr/>
        <a:lstStyle/>
        <a:p>
          <a:pPr rtl="0"/>
          <a:r>
            <a:rPr lang="en-US" dirty="0" smtClean="0"/>
            <a:t>Step 2: Creating Algorithms</a:t>
          </a:r>
          <a:br>
            <a:rPr lang="en-US" dirty="0" smtClean="0"/>
          </a:br>
          <a:endParaRPr lang="en-US" dirty="0"/>
        </a:p>
      </dgm:t>
    </dgm:pt>
    <dgm:pt modelId="{D826E1DF-D30A-4E35-93EB-7C23582C714A}" type="parTrans" cxnId="{79DD2F10-FEC6-4A2C-8118-2773093B8459}">
      <dgm:prSet/>
      <dgm:spPr/>
      <dgm:t>
        <a:bodyPr/>
        <a:lstStyle/>
        <a:p>
          <a:endParaRPr lang="en-US"/>
        </a:p>
      </dgm:t>
    </dgm:pt>
    <dgm:pt modelId="{A8BDA0C3-10F0-437C-847E-C36FA282915F}" type="sibTrans" cxnId="{79DD2F10-FEC6-4A2C-8118-2773093B8459}">
      <dgm:prSet/>
      <dgm:spPr/>
      <dgm:t>
        <a:bodyPr/>
        <a:lstStyle/>
        <a:p>
          <a:endParaRPr lang="en-US"/>
        </a:p>
      </dgm:t>
    </dgm:pt>
    <dgm:pt modelId="{9C2EEDD9-637F-4D8A-9F0F-A5B60C894D68}" type="pres">
      <dgm:prSet presAssocID="{04C2D3A8-73A7-4511-9BB5-69253B7093BE}" presName="Name0" presStyleCnt="0">
        <dgm:presLayoutVars>
          <dgm:chPref val="3"/>
          <dgm:dir/>
          <dgm:animLvl val="lvl"/>
          <dgm:resizeHandles/>
        </dgm:presLayoutVars>
      </dgm:prSet>
      <dgm:spPr/>
      <dgm:t>
        <a:bodyPr/>
        <a:lstStyle/>
        <a:p>
          <a:endParaRPr lang="en-US"/>
        </a:p>
      </dgm:t>
    </dgm:pt>
    <dgm:pt modelId="{CDC83240-9706-4148-945F-C3ED83A1C43E}" type="pres">
      <dgm:prSet presAssocID="{943DC4B1-0985-4071-96D7-EDAA50C462A5}" presName="horFlow" presStyleCnt="0"/>
      <dgm:spPr/>
    </dgm:pt>
    <dgm:pt modelId="{F391B63B-8D87-4FB8-BA01-7E908758E511}" type="pres">
      <dgm:prSet presAssocID="{943DC4B1-0985-4071-96D7-EDAA50C462A5}" presName="bigChev" presStyleLbl="node1" presStyleIdx="0" presStyleCnt="1" custScaleX="160025"/>
      <dgm:spPr/>
      <dgm:t>
        <a:bodyPr/>
        <a:lstStyle/>
        <a:p>
          <a:endParaRPr lang="en-US"/>
        </a:p>
      </dgm:t>
    </dgm:pt>
  </dgm:ptLst>
  <dgm:cxnLst>
    <dgm:cxn modelId="{79DD2F10-FEC6-4A2C-8118-2773093B8459}" srcId="{04C2D3A8-73A7-4511-9BB5-69253B7093BE}" destId="{943DC4B1-0985-4071-96D7-EDAA50C462A5}" srcOrd="0" destOrd="0" parTransId="{D826E1DF-D30A-4E35-93EB-7C23582C714A}" sibTransId="{A8BDA0C3-10F0-437C-847E-C36FA282915F}"/>
    <dgm:cxn modelId="{A73D56A4-B9CD-4E4D-BB84-F367A7DC6457}" type="presOf" srcId="{04C2D3A8-73A7-4511-9BB5-69253B7093BE}" destId="{9C2EEDD9-637F-4D8A-9F0F-A5B60C894D68}" srcOrd="0" destOrd="0" presId="urn:microsoft.com/office/officeart/2005/8/layout/lProcess3"/>
    <dgm:cxn modelId="{4C01BF90-6906-40DF-A7B8-FA41A708508D}" type="presOf" srcId="{943DC4B1-0985-4071-96D7-EDAA50C462A5}" destId="{F391B63B-8D87-4FB8-BA01-7E908758E511}" srcOrd="0" destOrd="0" presId="urn:microsoft.com/office/officeart/2005/8/layout/lProcess3"/>
    <dgm:cxn modelId="{E529A866-04FF-4F0F-BCF6-6433CA92585D}" type="presParOf" srcId="{9C2EEDD9-637F-4D8A-9F0F-A5B60C894D68}" destId="{CDC83240-9706-4148-945F-C3ED83A1C43E}" srcOrd="0" destOrd="0" presId="urn:microsoft.com/office/officeart/2005/8/layout/lProcess3"/>
    <dgm:cxn modelId="{39AE34AA-0A4C-405C-8A12-5F562486B5EB}" type="presParOf" srcId="{CDC83240-9706-4148-945F-C3ED83A1C43E}" destId="{F391B63B-8D87-4FB8-BA01-7E908758E511}"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66B0A09-FC7F-44E2-8967-5236F841D495}"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09DF4BBD-31A8-445A-B40B-2F9A580C38D3}">
      <dgm:prSet/>
      <dgm:spPr/>
      <dgm:t>
        <a:bodyPr/>
        <a:lstStyle/>
        <a:p>
          <a:pPr rtl="0"/>
          <a:r>
            <a:rPr lang="en-US" smtClean="0"/>
            <a:t>It is created in the English language. An algorithm has two main keywords input and output. Each program will be divided into inputs and outputs. With the inputs we can perform arithmetic operations using any operator.</a:t>
          </a:r>
          <a:endParaRPr lang="en-US"/>
        </a:p>
      </dgm:t>
    </dgm:pt>
    <dgm:pt modelId="{05851E7D-84CF-4440-982B-B3A660EB42EC}" type="parTrans" cxnId="{132E61FB-D85B-49E6-A049-B73C436D4AEC}">
      <dgm:prSet/>
      <dgm:spPr/>
      <dgm:t>
        <a:bodyPr/>
        <a:lstStyle/>
        <a:p>
          <a:endParaRPr lang="en-US"/>
        </a:p>
      </dgm:t>
    </dgm:pt>
    <dgm:pt modelId="{3B844EAF-34D6-4124-B26A-5DD1147422E7}" type="sibTrans" cxnId="{132E61FB-D85B-49E6-A049-B73C436D4AEC}">
      <dgm:prSet/>
      <dgm:spPr/>
      <dgm:t>
        <a:bodyPr/>
        <a:lstStyle/>
        <a:p>
          <a:endParaRPr lang="en-US"/>
        </a:p>
      </dgm:t>
    </dgm:pt>
    <dgm:pt modelId="{C2A418FF-1946-4FDC-8794-33853B8E51BF}" type="pres">
      <dgm:prSet presAssocID="{466B0A09-FC7F-44E2-8967-5236F841D495}" presName="compositeShape" presStyleCnt="0">
        <dgm:presLayoutVars>
          <dgm:chMax val="7"/>
          <dgm:dir/>
          <dgm:resizeHandles val="exact"/>
        </dgm:presLayoutVars>
      </dgm:prSet>
      <dgm:spPr/>
      <dgm:t>
        <a:bodyPr/>
        <a:lstStyle/>
        <a:p>
          <a:endParaRPr lang="en-US"/>
        </a:p>
      </dgm:t>
    </dgm:pt>
    <dgm:pt modelId="{EF4D1C12-A129-4968-9F1E-45E23562E8DA}" type="pres">
      <dgm:prSet presAssocID="{09DF4BBD-31A8-445A-B40B-2F9A580C38D3}" presName="circ1TxSh" presStyleLbl="vennNode1" presStyleIdx="0" presStyleCnt="1"/>
      <dgm:spPr/>
      <dgm:t>
        <a:bodyPr/>
        <a:lstStyle/>
        <a:p>
          <a:endParaRPr lang="en-US"/>
        </a:p>
      </dgm:t>
    </dgm:pt>
  </dgm:ptLst>
  <dgm:cxnLst>
    <dgm:cxn modelId="{132E61FB-D85B-49E6-A049-B73C436D4AEC}" srcId="{466B0A09-FC7F-44E2-8967-5236F841D495}" destId="{09DF4BBD-31A8-445A-B40B-2F9A580C38D3}" srcOrd="0" destOrd="0" parTransId="{05851E7D-84CF-4440-982B-B3A660EB42EC}" sibTransId="{3B844EAF-34D6-4124-B26A-5DD1147422E7}"/>
    <dgm:cxn modelId="{473ADB59-CBE1-459E-A722-27943212B5C5}" type="presOf" srcId="{09DF4BBD-31A8-445A-B40B-2F9A580C38D3}" destId="{EF4D1C12-A129-4968-9F1E-45E23562E8DA}" srcOrd="0" destOrd="0" presId="urn:microsoft.com/office/officeart/2005/8/layout/venn1"/>
    <dgm:cxn modelId="{59D1B0A5-1B9B-402F-BA26-12FC7EE6295B}" type="presOf" srcId="{466B0A09-FC7F-44E2-8967-5236F841D495}" destId="{C2A418FF-1946-4FDC-8794-33853B8E51BF}" srcOrd="0" destOrd="0" presId="urn:microsoft.com/office/officeart/2005/8/layout/venn1"/>
    <dgm:cxn modelId="{F65F5E37-1443-49F6-87CB-F4A990869C5A}" type="presParOf" srcId="{C2A418FF-1946-4FDC-8794-33853B8E51BF}" destId="{EF4D1C12-A129-4968-9F1E-45E23562E8DA}" srcOrd="0" destOrd="0" presId="urn:microsoft.com/office/officeart/2005/8/layout/ven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84B18C-B309-4CD7-B43E-D67C22107531}"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B8FD0C37-1843-4A99-8EC7-69BA0ED3D6CB}">
      <dgm:prSet/>
      <dgm:spPr/>
      <dgm:t>
        <a:bodyPr/>
        <a:lstStyle/>
        <a:p>
          <a:pPr rtl="0"/>
          <a:r>
            <a:rPr lang="en-US" b="1" dirty="0" smtClean="0"/>
            <a:t>QALBEEN KHALID</a:t>
          </a:r>
          <a:endParaRPr lang="en-US" dirty="0"/>
        </a:p>
      </dgm:t>
    </dgm:pt>
    <dgm:pt modelId="{D2B7C991-32E0-424E-918E-AE3EB2EA48CE}" type="parTrans" cxnId="{B5329420-EE22-43AD-A9BC-00CC4AF25FEE}">
      <dgm:prSet/>
      <dgm:spPr/>
      <dgm:t>
        <a:bodyPr/>
        <a:lstStyle/>
        <a:p>
          <a:endParaRPr lang="en-US"/>
        </a:p>
      </dgm:t>
    </dgm:pt>
    <dgm:pt modelId="{C64BA868-CDDA-4770-BB37-4ECF296CCE4C}" type="sibTrans" cxnId="{B5329420-EE22-43AD-A9BC-00CC4AF25FEE}">
      <dgm:prSet/>
      <dgm:spPr/>
      <dgm:t>
        <a:bodyPr/>
        <a:lstStyle/>
        <a:p>
          <a:endParaRPr lang="en-US"/>
        </a:p>
      </dgm:t>
    </dgm:pt>
    <dgm:pt modelId="{A77D4A56-62EB-4911-B44F-EDBCEE519322}" type="pres">
      <dgm:prSet presAssocID="{FA84B18C-B309-4CD7-B43E-D67C22107531}" presName="composite" presStyleCnt="0">
        <dgm:presLayoutVars>
          <dgm:chMax val="3"/>
          <dgm:animLvl val="lvl"/>
          <dgm:resizeHandles val="exact"/>
        </dgm:presLayoutVars>
      </dgm:prSet>
      <dgm:spPr/>
      <dgm:t>
        <a:bodyPr/>
        <a:lstStyle/>
        <a:p>
          <a:endParaRPr lang="en-US"/>
        </a:p>
      </dgm:t>
    </dgm:pt>
    <dgm:pt modelId="{EA0E1121-FA93-4B18-9918-1F8409B96663}" type="pres">
      <dgm:prSet presAssocID="{B8FD0C37-1843-4A99-8EC7-69BA0ED3D6CB}" presName="gear1" presStyleLbl="node1" presStyleIdx="0" presStyleCnt="1" custScaleX="332016" custScaleY="181818">
        <dgm:presLayoutVars>
          <dgm:chMax val="1"/>
          <dgm:bulletEnabled val="1"/>
        </dgm:presLayoutVars>
      </dgm:prSet>
      <dgm:spPr/>
      <dgm:t>
        <a:bodyPr/>
        <a:lstStyle/>
        <a:p>
          <a:endParaRPr lang="en-US"/>
        </a:p>
      </dgm:t>
    </dgm:pt>
    <dgm:pt modelId="{8971D6AA-E94D-4924-8022-DA2C02EFC94D}" type="pres">
      <dgm:prSet presAssocID="{B8FD0C37-1843-4A99-8EC7-69BA0ED3D6CB}" presName="gear1srcNode" presStyleLbl="node1" presStyleIdx="0" presStyleCnt="1"/>
      <dgm:spPr/>
      <dgm:t>
        <a:bodyPr/>
        <a:lstStyle/>
        <a:p>
          <a:endParaRPr lang="en-US"/>
        </a:p>
      </dgm:t>
    </dgm:pt>
    <dgm:pt modelId="{72E8C7A2-E880-4AEE-9256-DADD72958F60}" type="pres">
      <dgm:prSet presAssocID="{B8FD0C37-1843-4A99-8EC7-69BA0ED3D6CB}" presName="gear1dstNode" presStyleLbl="node1" presStyleIdx="0" presStyleCnt="1"/>
      <dgm:spPr/>
      <dgm:t>
        <a:bodyPr/>
        <a:lstStyle/>
        <a:p>
          <a:endParaRPr lang="en-US"/>
        </a:p>
      </dgm:t>
    </dgm:pt>
    <dgm:pt modelId="{14CED54A-599F-4E7E-9149-4B1D21475569}" type="pres">
      <dgm:prSet presAssocID="{C64BA868-CDDA-4770-BB37-4ECF296CCE4C}" presName="connector1" presStyleLbl="sibTrans2D1" presStyleIdx="0" presStyleCnt="1"/>
      <dgm:spPr/>
      <dgm:t>
        <a:bodyPr/>
        <a:lstStyle/>
        <a:p>
          <a:endParaRPr lang="en-US"/>
        </a:p>
      </dgm:t>
    </dgm:pt>
  </dgm:ptLst>
  <dgm:cxnLst>
    <dgm:cxn modelId="{CCF3543E-7610-44B2-A6BD-719B3AC10246}" type="presOf" srcId="{B8FD0C37-1843-4A99-8EC7-69BA0ED3D6CB}" destId="{EA0E1121-FA93-4B18-9918-1F8409B96663}" srcOrd="0" destOrd="0" presId="urn:microsoft.com/office/officeart/2005/8/layout/gear1"/>
    <dgm:cxn modelId="{DF9BF5B7-1C65-44E9-A86A-D6EF93420BF1}" type="presOf" srcId="{B8FD0C37-1843-4A99-8EC7-69BA0ED3D6CB}" destId="{72E8C7A2-E880-4AEE-9256-DADD72958F60}" srcOrd="2" destOrd="0" presId="urn:microsoft.com/office/officeart/2005/8/layout/gear1"/>
    <dgm:cxn modelId="{24F83F71-5533-45DA-BF9A-3FB2F364CD0E}" type="presOf" srcId="{FA84B18C-B309-4CD7-B43E-D67C22107531}" destId="{A77D4A56-62EB-4911-B44F-EDBCEE519322}" srcOrd="0" destOrd="0" presId="urn:microsoft.com/office/officeart/2005/8/layout/gear1"/>
    <dgm:cxn modelId="{B25BC4C1-3808-467C-9FA4-DBFB8E95A13B}" type="presOf" srcId="{B8FD0C37-1843-4A99-8EC7-69BA0ED3D6CB}" destId="{8971D6AA-E94D-4924-8022-DA2C02EFC94D}" srcOrd="1" destOrd="0" presId="urn:microsoft.com/office/officeart/2005/8/layout/gear1"/>
    <dgm:cxn modelId="{B5329420-EE22-43AD-A9BC-00CC4AF25FEE}" srcId="{FA84B18C-B309-4CD7-B43E-D67C22107531}" destId="{B8FD0C37-1843-4A99-8EC7-69BA0ED3D6CB}" srcOrd="0" destOrd="0" parTransId="{D2B7C991-32E0-424E-918E-AE3EB2EA48CE}" sibTransId="{C64BA868-CDDA-4770-BB37-4ECF296CCE4C}"/>
    <dgm:cxn modelId="{7536A739-2E23-4C6B-8BE7-99668C5A4FA0}" type="presOf" srcId="{C64BA868-CDDA-4770-BB37-4ECF296CCE4C}" destId="{14CED54A-599F-4E7E-9149-4B1D21475569}" srcOrd="0" destOrd="0" presId="urn:microsoft.com/office/officeart/2005/8/layout/gear1"/>
    <dgm:cxn modelId="{BA4D3B03-257E-4AF8-8077-70A608059CFB}" type="presParOf" srcId="{A77D4A56-62EB-4911-B44F-EDBCEE519322}" destId="{EA0E1121-FA93-4B18-9918-1F8409B96663}" srcOrd="0" destOrd="0" presId="urn:microsoft.com/office/officeart/2005/8/layout/gear1"/>
    <dgm:cxn modelId="{79B982A5-CE13-4D59-8BE9-81867400EF6A}" type="presParOf" srcId="{A77D4A56-62EB-4911-B44F-EDBCEE519322}" destId="{8971D6AA-E94D-4924-8022-DA2C02EFC94D}" srcOrd="1" destOrd="0" presId="urn:microsoft.com/office/officeart/2005/8/layout/gear1"/>
    <dgm:cxn modelId="{A327EA05-1F64-4727-9A80-4E4113CA6DF1}" type="presParOf" srcId="{A77D4A56-62EB-4911-B44F-EDBCEE519322}" destId="{72E8C7A2-E880-4AEE-9256-DADD72958F60}" srcOrd="2" destOrd="0" presId="urn:microsoft.com/office/officeart/2005/8/layout/gear1"/>
    <dgm:cxn modelId="{BCB09FA2-61AA-453A-BD27-205F1309C063}" type="presParOf" srcId="{A77D4A56-62EB-4911-B44F-EDBCEE519322}" destId="{14CED54A-599F-4E7E-9149-4B1D21475569}" srcOrd="3"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E879367-EFD8-4800-9853-F935EE2E057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F069AEF-A02A-4ABF-839A-4715CF1E8847}">
      <dgm:prSet/>
      <dgm:spPr/>
      <dgm:t>
        <a:bodyPr/>
        <a:lstStyle/>
        <a:p>
          <a:pPr rtl="0"/>
          <a:r>
            <a:rPr lang="en-US" smtClean="0"/>
            <a:t>PROGRAM REQUIREMENTS</a:t>
          </a:r>
          <a:endParaRPr lang="en-US"/>
        </a:p>
      </dgm:t>
    </dgm:pt>
    <dgm:pt modelId="{E13A8F55-1C36-4754-BC1E-38E0DB6BE32F}" type="parTrans" cxnId="{5330B9BE-0B0D-4437-8859-01E99B0249FD}">
      <dgm:prSet/>
      <dgm:spPr/>
      <dgm:t>
        <a:bodyPr/>
        <a:lstStyle/>
        <a:p>
          <a:endParaRPr lang="en-US"/>
        </a:p>
      </dgm:t>
    </dgm:pt>
    <dgm:pt modelId="{638AE066-B4B2-4EEA-BBCC-B430C1741D89}" type="sibTrans" cxnId="{5330B9BE-0B0D-4437-8859-01E99B0249FD}">
      <dgm:prSet/>
      <dgm:spPr/>
      <dgm:t>
        <a:bodyPr/>
        <a:lstStyle/>
        <a:p>
          <a:endParaRPr lang="en-US"/>
        </a:p>
      </dgm:t>
    </dgm:pt>
    <dgm:pt modelId="{32369BDA-6213-48C2-98A9-3C4027C6202F}" type="pres">
      <dgm:prSet presAssocID="{CE879367-EFD8-4800-9853-F935EE2E0570}" presName="linear" presStyleCnt="0">
        <dgm:presLayoutVars>
          <dgm:animLvl val="lvl"/>
          <dgm:resizeHandles val="exact"/>
        </dgm:presLayoutVars>
      </dgm:prSet>
      <dgm:spPr/>
      <dgm:t>
        <a:bodyPr/>
        <a:lstStyle/>
        <a:p>
          <a:endParaRPr lang="en-US"/>
        </a:p>
      </dgm:t>
    </dgm:pt>
    <dgm:pt modelId="{79801BDB-0E46-4493-82FB-B5C5AB559B84}" type="pres">
      <dgm:prSet presAssocID="{0F069AEF-A02A-4ABF-839A-4715CF1E8847}" presName="parentText" presStyleLbl="node1" presStyleIdx="0" presStyleCnt="1">
        <dgm:presLayoutVars>
          <dgm:chMax val="0"/>
          <dgm:bulletEnabled val="1"/>
        </dgm:presLayoutVars>
      </dgm:prSet>
      <dgm:spPr/>
      <dgm:t>
        <a:bodyPr/>
        <a:lstStyle/>
        <a:p>
          <a:endParaRPr lang="en-US"/>
        </a:p>
      </dgm:t>
    </dgm:pt>
  </dgm:ptLst>
  <dgm:cxnLst>
    <dgm:cxn modelId="{5330B9BE-0B0D-4437-8859-01E99B0249FD}" srcId="{CE879367-EFD8-4800-9853-F935EE2E0570}" destId="{0F069AEF-A02A-4ABF-839A-4715CF1E8847}" srcOrd="0" destOrd="0" parTransId="{E13A8F55-1C36-4754-BC1E-38E0DB6BE32F}" sibTransId="{638AE066-B4B2-4EEA-BBCC-B430C1741D89}"/>
    <dgm:cxn modelId="{6C71132B-1D02-4D47-978D-DCDB2F70AA57}" type="presOf" srcId="{0F069AEF-A02A-4ABF-839A-4715CF1E8847}" destId="{79801BDB-0E46-4493-82FB-B5C5AB559B84}" srcOrd="0" destOrd="0" presId="urn:microsoft.com/office/officeart/2005/8/layout/vList2"/>
    <dgm:cxn modelId="{1247290B-64D0-4DD2-9071-D623EC14025F}" type="presOf" srcId="{CE879367-EFD8-4800-9853-F935EE2E0570}" destId="{32369BDA-6213-48C2-98A9-3C4027C6202F}" srcOrd="0" destOrd="0" presId="urn:microsoft.com/office/officeart/2005/8/layout/vList2"/>
    <dgm:cxn modelId="{BB5E3EA5-EA25-4A88-A6E6-F0C8CEBFB972}" type="presParOf" srcId="{32369BDA-6213-48C2-98A9-3C4027C6202F}" destId="{79801BDB-0E46-4493-82FB-B5C5AB559B8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ADFD579-AC62-4146-A538-2112BE867189}"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3125AA46-AAAB-42C0-8B2E-364072FF5C74}">
      <dgm:prSet/>
      <dgm:spPr/>
      <dgm:t>
        <a:bodyPr/>
        <a:lstStyle/>
        <a:p>
          <a:pPr rtl="0"/>
          <a:r>
            <a:rPr lang="en-US" smtClean="0"/>
            <a:t>Input email and password and output “account created” </a:t>
          </a:r>
          <a:endParaRPr lang="en-US"/>
        </a:p>
      </dgm:t>
    </dgm:pt>
    <dgm:pt modelId="{9B9BFE6C-CDA8-40F1-B676-752CB80F168F}" type="parTrans" cxnId="{8F4CA20F-4BA8-4483-86A1-F9E027133321}">
      <dgm:prSet/>
      <dgm:spPr/>
      <dgm:t>
        <a:bodyPr/>
        <a:lstStyle/>
        <a:p>
          <a:endParaRPr lang="en-US"/>
        </a:p>
      </dgm:t>
    </dgm:pt>
    <dgm:pt modelId="{B3F2B34D-B4BE-4D83-ADFF-2E0B8BF4A0BD}" type="sibTrans" cxnId="{8F4CA20F-4BA8-4483-86A1-F9E027133321}">
      <dgm:prSet/>
      <dgm:spPr/>
      <dgm:t>
        <a:bodyPr/>
        <a:lstStyle/>
        <a:p>
          <a:endParaRPr lang="en-US"/>
        </a:p>
      </dgm:t>
    </dgm:pt>
    <dgm:pt modelId="{EB9E154F-9D63-49B4-8CDE-05534D33C98D}">
      <dgm:prSet/>
      <dgm:spPr/>
      <dgm:t>
        <a:bodyPr/>
        <a:lstStyle/>
        <a:p>
          <a:pPr rtl="0"/>
          <a:r>
            <a:rPr lang="en-US" smtClean="0"/>
            <a:t>Input a number, multiply it by 10, add 20 and display the answer.</a:t>
          </a:r>
          <a:endParaRPr lang="en-US"/>
        </a:p>
      </dgm:t>
    </dgm:pt>
    <dgm:pt modelId="{114C85EF-3329-4548-A81F-0832A4C561A6}" type="parTrans" cxnId="{D0DA1B3A-C921-41E2-A57B-70EF3F4ABCA9}">
      <dgm:prSet/>
      <dgm:spPr/>
      <dgm:t>
        <a:bodyPr/>
        <a:lstStyle/>
        <a:p>
          <a:endParaRPr lang="en-US"/>
        </a:p>
      </dgm:t>
    </dgm:pt>
    <dgm:pt modelId="{DA5CD776-2FD8-4168-B28E-7867BAEEACCF}" type="sibTrans" cxnId="{D0DA1B3A-C921-41E2-A57B-70EF3F4ABCA9}">
      <dgm:prSet/>
      <dgm:spPr/>
      <dgm:t>
        <a:bodyPr/>
        <a:lstStyle/>
        <a:p>
          <a:endParaRPr lang="en-US"/>
        </a:p>
      </dgm:t>
    </dgm:pt>
    <dgm:pt modelId="{E98D7EE9-30C4-40C0-B1C3-F56369ADC9F2}" type="pres">
      <dgm:prSet presAssocID="{0ADFD579-AC62-4146-A538-2112BE867189}" presName="Name0" presStyleCnt="0">
        <dgm:presLayoutVars>
          <dgm:chPref val="3"/>
          <dgm:dir/>
          <dgm:animLvl val="lvl"/>
          <dgm:resizeHandles/>
        </dgm:presLayoutVars>
      </dgm:prSet>
      <dgm:spPr/>
      <dgm:t>
        <a:bodyPr/>
        <a:lstStyle/>
        <a:p>
          <a:endParaRPr lang="en-US"/>
        </a:p>
      </dgm:t>
    </dgm:pt>
    <dgm:pt modelId="{286E10F4-CA72-46B1-A2BA-85E76602E1BA}" type="pres">
      <dgm:prSet presAssocID="{3125AA46-AAAB-42C0-8B2E-364072FF5C74}" presName="horFlow" presStyleCnt="0"/>
      <dgm:spPr/>
    </dgm:pt>
    <dgm:pt modelId="{7154D12B-2F17-4AB2-BFFE-634AD60A3479}" type="pres">
      <dgm:prSet presAssocID="{3125AA46-AAAB-42C0-8B2E-364072FF5C74}" presName="bigChev" presStyleLbl="node1" presStyleIdx="0" presStyleCnt="2"/>
      <dgm:spPr/>
      <dgm:t>
        <a:bodyPr/>
        <a:lstStyle/>
        <a:p>
          <a:endParaRPr lang="en-US"/>
        </a:p>
      </dgm:t>
    </dgm:pt>
    <dgm:pt modelId="{3D821953-FC28-43F3-8A9D-F9A44913BD75}" type="pres">
      <dgm:prSet presAssocID="{3125AA46-AAAB-42C0-8B2E-364072FF5C74}" presName="vSp" presStyleCnt="0"/>
      <dgm:spPr/>
    </dgm:pt>
    <dgm:pt modelId="{9D5563AD-4638-4114-8115-D4CC86A4099B}" type="pres">
      <dgm:prSet presAssocID="{EB9E154F-9D63-49B4-8CDE-05534D33C98D}" presName="horFlow" presStyleCnt="0"/>
      <dgm:spPr/>
    </dgm:pt>
    <dgm:pt modelId="{CB985835-C325-4C85-A2C2-BC392D54125E}" type="pres">
      <dgm:prSet presAssocID="{EB9E154F-9D63-49B4-8CDE-05534D33C98D}" presName="bigChev" presStyleLbl="node1" presStyleIdx="1" presStyleCnt="2"/>
      <dgm:spPr/>
      <dgm:t>
        <a:bodyPr/>
        <a:lstStyle/>
        <a:p>
          <a:endParaRPr lang="en-US"/>
        </a:p>
      </dgm:t>
    </dgm:pt>
  </dgm:ptLst>
  <dgm:cxnLst>
    <dgm:cxn modelId="{0B25473A-2613-4A51-A08D-1C106F3FA1A6}" type="presOf" srcId="{0ADFD579-AC62-4146-A538-2112BE867189}" destId="{E98D7EE9-30C4-40C0-B1C3-F56369ADC9F2}" srcOrd="0" destOrd="0" presId="urn:microsoft.com/office/officeart/2005/8/layout/lProcess3"/>
    <dgm:cxn modelId="{8F4CA20F-4BA8-4483-86A1-F9E027133321}" srcId="{0ADFD579-AC62-4146-A538-2112BE867189}" destId="{3125AA46-AAAB-42C0-8B2E-364072FF5C74}" srcOrd="0" destOrd="0" parTransId="{9B9BFE6C-CDA8-40F1-B676-752CB80F168F}" sibTransId="{B3F2B34D-B4BE-4D83-ADFF-2E0B8BF4A0BD}"/>
    <dgm:cxn modelId="{D0DA1B3A-C921-41E2-A57B-70EF3F4ABCA9}" srcId="{0ADFD579-AC62-4146-A538-2112BE867189}" destId="{EB9E154F-9D63-49B4-8CDE-05534D33C98D}" srcOrd="1" destOrd="0" parTransId="{114C85EF-3329-4548-A81F-0832A4C561A6}" sibTransId="{DA5CD776-2FD8-4168-B28E-7867BAEEACCF}"/>
    <dgm:cxn modelId="{133F2A06-7325-48BD-902A-F8F7657AC929}" type="presOf" srcId="{EB9E154F-9D63-49B4-8CDE-05534D33C98D}" destId="{CB985835-C325-4C85-A2C2-BC392D54125E}" srcOrd="0" destOrd="0" presId="urn:microsoft.com/office/officeart/2005/8/layout/lProcess3"/>
    <dgm:cxn modelId="{C5BA546C-C66E-40CB-B759-4121203D41A7}" type="presOf" srcId="{3125AA46-AAAB-42C0-8B2E-364072FF5C74}" destId="{7154D12B-2F17-4AB2-BFFE-634AD60A3479}" srcOrd="0" destOrd="0" presId="urn:microsoft.com/office/officeart/2005/8/layout/lProcess3"/>
    <dgm:cxn modelId="{ACC248AE-48C4-4922-B02F-64312F20FD87}" type="presParOf" srcId="{E98D7EE9-30C4-40C0-B1C3-F56369ADC9F2}" destId="{286E10F4-CA72-46B1-A2BA-85E76602E1BA}" srcOrd="0" destOrd="0" presId="urn:microsoft.com/office/officeart/2005/8/layout/lProcess3"/>
    <dgm:cxn modelId="{853EA511-0BBA-4605-9104-7317D0537009}" type="presParOf" srcId="{286E10F4-CA72-46B1-A2BA-85E76602E1BA}" destId="{7154D12B-2F17-4AB2-BFFE-634AD60A3479}" srcOrd="0" destOrd="0" presId="urn:microsoft.com/office/officeart/2005/8/layout/lProcess3"/>
    <dgm:cxn modelId="{03F4A4F6-7B49-4A00-B157-6F6DA64A569F}" type="presParOf" srcId="{E98D7EE9-30C4-40C0-B1C3-F56369ADC9F2}" destId="{3D821953-FC28-43F3-8A9D-F9A44913BD75}" srcOrd="1" destOrd="0" presId="urn:microsoft.com/office/officeart/2005/8/layout/lProcess3"/>
    <dgm:cxn modelId="{8C2CB22B-9A6C-477A-AD0E-69A76D79C2AA}" type="presParOf" srcId="{E98D7EE9-30C4-40C0-B1C3-F56369ADC9F2}" destId="{9D5563AD-4638-4114-8115-D4CC86A4099B}" srcOrd="2" destOrd="0" presId="urn:microsoft.com/office/officeart/2005/8/layout/lProcess3"/>
    <dgm:cxn modelId="{9E00B8E8-C21D-4C01-8F3D-FF8B6669A44C}" type="presParOf" srcId="{9D5563AD-4638-4114-8115-D4CC86A4099B}" destId="{CB985835-C325-4C85-A2C2-BC392D54125E}"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FC3A5C2-5287-4326-BC2E-0A24DF88D1EC}" type="doc">
      <dgm:prSet loTypeId="urn:microsoft.com/office/officeart/2005/8/layout/hChevron3" loCatId="process" qsTypeId="urn:microsoft.com/office/officeart/2005/8/quickstyle/simple1" qsCatId="simple" csTypeId="urn:microsoft.com/office/officeart/2005/8/colors/accent1_2" csCatId="accent1"/>
      <dgm:spPr/>
      <dgm:t>
        <a:bodyPr/>
        <a:lstStyle/>
        <a:p>
          <a:endParaRPr lang="en-US"/>
        </a:p>
      </dgm:t>
    </dgm:pt>
    <dgm:pt modelId="{93CEEAA3-6AD9-43B5-AA42-9F8366EC65E2}">
      <dgm:prSet/>
      <dgm:spPr/>
      <dgm:t>
        <a:bodyPr/>
        <a:lstStyle/>
        <a:p>
          <a:pPr rtl="0"/>
          <a:r>
            <a:rPr lang="en-US" dirty="0" smtClean="0"/>
            <a:t>Algorithm Questions</a:t>
          </a:r>
          <a:br>
            <a:rPr lang="en-US" dirty="0" smtClean="0"/>
          </a:br>
          <a:endParaRPr lang="en-US" dirty="0"/>
        </a:p>
      </dgm:t>
    </dgm:pt>
    <dgm:pt modelId="{21556641-BBB2-4BE6-A2FA-02678B0898B2}" type="parTrans" cxnId="{86A2A400-BDEC-4D32-B009-C073D523F06D}">
      <dgm:prSet/>
      <dgm:spPr/>
      <dgm:t>
        <a:bodyPr/>
        <a:lstStyle/>
        <a:p>
          <a:endParaRPr lang="en-US"/>
        </a:p>
      </dgm:t>
    </dgm:pt>
    <dgm:pt modelId="{17DD85C6-4F26-4747-8FE6-05F56613DD98}" type="sibTrans" cxnId="{86A2A400-BDEC-4D32-B009-C073D523F06D}">
      <dgm:prSet/>
      <dgm:spPr/>
      <dgm:t>
        <a:bodyPr/>
        <a:lstStyle/>
        <a:p>
          <a:endParaRPr lang="en-US"/>
        </a:p>
      </dgm:t>
    </dgm:pt>
    <dgm:pt modelId="{112A4980-9FBD-4ECE-94C3-D8335CAE65FD}" type="pres">
      <dgm:prSet presAssocID="{BFC3A5C2-5287-4326-BC2E-0A24DF88D1EC}" presName="Name0" presStyleCnt="0">
        <dgm:presLayoutVars>
          <dgm:dir/>
          <dgm:resizeHandles val="exact"/>
        </dgm:presLayoutVars>
      </dgm:prSet>
      <dgm:spPr/>
      <dgm:t>
        <a:bodyPr/>
        <a:lstStyle/>
        <a:p>
          <a:endParaRPr lang="en-US"/>
        </a:p>
      </dgm:t>
    </dgm:pt>
    <dgm:pt modelId="{E1934003-6FB7-42D9-A43A-FDB2E3C388B1}" type="pres">
      <dgm:prSet presAssocID="{93CEEAA3-6AD9-43B5-AA42-9F8366EC65E2}" presName="parTxOnly" presStyleLbl="node1" presStyleIdx="0" presStyleCnt="1">
        <dgm:presLayoutVars>
          <dgm:bulletEnabled val="1"/>
        </dgm:presLayoutVars>
      </dgm:prSet>
      <dgm:spPr/>
      <dgm:t>
        <a:bodyPr/>
        <a:lstStyle/>
        <a:p>
          <a:endParaRPr lang="en-US"/>
        </a:p>
      </dgm:t>
    </dgm:pt>
  </dgm:ptLst>
  <dgm:cxnLst>
    <dgm:cxn modelId="{A17BFDA3-D47B-4374-A419-B7A81CFB3121}" type="presOf" srcId="{BFC3A5C2-5287-4326-BC2E-0A24DF88D1EC}" destId="{112A4980-9FBD-4ECE-94C3-D8335CAE65FD}" srcOrd="0" destOrd="0" presId="urn:microsoft.com/office/officeart/2005/8/layout/hChevron3"/>
    <dgm:cxn modelId="{86A2A400-BDEC-4D32-B009-C073D523F06D}" srcId="{BFC3A5C2-5287-4326-BC2E-0A24DF88D1EC}" destId="{93CEEAA3-6AD9-43B5-AA42-9F8366EC65E2}" srcOrd="0" destOrd="0" parTransId="{21556641-BBB2-4BE6-A2FA-02678B0898B2}" sibTransId="{17DD85C6-4F26-4747-8FE6-05F56613DD98}"/>
    <dgm:cxn modelId="{4090E81A-A4F4-41AD-99BD-5C5E29C87BA4}" type="presOf" srcId="{93CEEAA3-6AD9-43B5-AA42-9F8366EC65E2}" destId="{E1934003-6FB7-42D9-A43A-FDB2E3C388B1}" srcOrd="0" destOrd="0" presId="urn:microsoft.com/office/officeart/2005/8/layout/hChevron3"/>
    <dgm:cxn modelId="{72448D88-9E55-4867-A02E-CBEF2C56A2F5}" type="presParOf" srcId="{112A4980-9FBD-4ECE-94C3-D8335CAE65FD}" destId="{E1934003-6FB7-42D9-A43A-FDB2E3C388B1}" srcOrd="0"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7D7386C-A1AD-4364-97DE-570B693DC44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8512A3D-3B14-415F-A96E-2822A69F7694}">
      <dgm:prSet/>
      <dgm:spPr/>
      <dgm:t>
        <a:bodyPr/>
        <a:lstStyle/>
        <a:p>
          <a:pPr rtl="0"/>
          <a:r>
            <a:rPr lang="en-US" dirty="0" smtClean="0"/>
            <a:t>User enters their name display “hello” and user’s name. </a:t>
          </a:r>
          <a:endParaRPr lang="en-US" dirty="0"/>
        </a:p>
      </dgm:t>
    </dgm:pt>
    <dgm:pt modelId="{BBCAF3EE-0877-4801-84A6-F8A700C7455F}" type="parTrans" cxnId="{67E225B2-156C-4590-BDCC-E7B2F6DE39BF}">
      <dgm:prSet/>
      <dgm:spPr/>
      <dgm:t>
        <a:bodyPr/>
        <a:lstStyle/>
        <a:p>
          <a:endParaRPr lang="en-US"/>
        </a:p>
      </dgm:t>
    </dgm:pt>
    <dgm:pt modelId="{E61CFB86-91C2-4973-903F-FE9C9B21177E}" type="sibTrans" cxnId="{67E225B2-156C-4590-BDCC-E7B2F6DE39BF}">
      <dgm:prSet/>
      <dgm:spPr/>
      <dgm:t>
        <a:bodyPr/>
        <a:lstStyle/>
        <a:p>
          <a:endParaRPr lang="en-US"/>
        </a:p>
      </dgm:t>
    </dgm:pt>
    <dgm:pt modelId="{7A168C31-E6FD-498E-9D6C-F91AE7C255D0}">
      <dgm:prSet/>
      <dgm:spPr/>
      <dgm:t>
        <a:bodyPr/>
        <a:lstStyle/>
        <a:p>
          <a:pPr rtl="0"/>
          <a:r>
            <a:rPr lang="en-US" dirty="0" smtClean="0"/>
            <a:t>User gives a number add 54 to it multiply by 2 and divide by 4. Display the result.</a:t>
          </a:r>
          <a:endParaRPr lang="en-US" dirty="0"/>
        </a:p>
      </dgm:t>
    </dgm:pt>
    <dgm:pt modelId="{590F7F16-40AE-4284-ABD9-AC646A306689}" type="parTrans" cxnId="{4473B6C1-ADE4-4EFC-82D1-44B803BABE9B}">
      <dgm:prSet/>
      <dgm:spPr/>
      <dgm:t>
        <a:bodyPr/>
        <a:lstStyle/>
        <a:p>
          <a:endParaRPr lang="en-US"/>
        </a:p>
      </dgm:t>
    </dgm:pt>
    <dgm:pt modelId="{CFBAF00A-123B-4AAC-8705-4FD7FD78FE66}" type="sibTrans" cxnId="{4473B6C1-ADE4-4EFC-82D1-44B803BABE9B}">
      <dgm:prSet/>
      <dgm:spPr/>
      <dgm:t>
        <a:bodyPr/>
        <a:lstStyle/>
        <a:p>
          <a:endParaRPr lang="en-US"/>
        </a:p>
      </dgm:t>
    </dgm:pt>
    <dgm:pt modelId="{959B5E3D-E462-49ED-B2E5-627D8BB123C1}" type="pres">
      <dgm:prSet presAssocID="{E7D7386C-A1AD-4364-97DE-570B693DC445}" presName="Name0" presStyleCnt="0">
        <dgm:presLayoutVars>
          <dgm:chMax val="11"/>
          <dgm:chPref val="11"/>
          <dgm:dir/>
          <dgm:resizeHandles/>
        </dgm:presLayoutVars>
      </dgm:prSet>
      <dgm:spPr/>
      <dgm:t>
        <a:bodyPr/>
        <a:lstStyle/>
        <a:p>
          <a:endParaRPr lang="en-US"/>
        </a:p>
      </dgm:t>
    </dgm:pt>
    <dgm:pt modelId="{F6F104F1-5301-48E8-B606-C89BD5D91DEB}" type="pres">
      <dgm:prSet presAssocID="{7A168C31-E6FD-498E-9D6C-F91AE7C255D0}" presName="Accent2" presStyleCnt="0"/>
      <dgm:spPr/>
    </dgm:pt>
    <dgm:pt modelId="{93B624F9-30DA-4860-9BD9-CF2ABA02A764}" type="pres">
      <dgm:prSet presAssocID="{7A168C31-E6FD-498E-9D6C-F91AE7C255D0}" presName="Accent" presStyleLbl="node1" presStyleIdx="0" presStyleCnt="2" custScaleX="133631" custScaleY="122311" custLinFactNeighborX="23871" custLinFactNeighborY="-2954"/>
      <dgm:spPr/>
    </dgm:pt>
    <dgm:pt modelId="{A6046406-98D4-445A-9E4F-25442A365B8B}" type="pres">
      <dgm:prSet presAssocID="{7A168C31-E6FD-498E-9D6C-F91AE7C255D0}" presName="ParentBackground2" presStyleCnt="0"/>
      <dgm:spPr/>
    </dgm:pt>
    <dgm:pt modelId="{6744DB6C-40E5-485D-A351-04877DC7ED19}" type="pres">
      <dgm:prSet presAssocID="{7A168C31-E6FD-498E-9D6C-F91AE7C255D0}" presName="ParentBackground" presStyleLbl="fgAcc1" presStyleIdx="0" presStyleCnt="2" custLinFactNeighborX="26152" custLinFactNeighborY="-6028"/>
      <dgm:spPr/>
      <dgm:t>
        <a:bodyPr/>
        <a:lstStyle/>
        <a:p>
          <a:endParaRPr lang="en-US"/>
        </a:p>
      </dgm:t>
    </dgm:pt>
    <dgm:pt modelId="{B68974F3-4A60-48CB-A5ED-1977F9432085}" type="pres">
      <dgm:prSet presAssocID="{7A168C31-E6FD-498E-9D6C-F91AE7C255D0}" presName="Parent2" presStyleLbl="revTx" presStyleIdx="0" presStyleCnt="0">
        <dgm:presLayoutVars>
          <dgm:chMax val="1"/>
          <dgm:chPref val="1"/>
          <dgm:bulletEnabled val="1"/>
        </dgm:presLayoutVars>
      </dgm:prSet>
      <dgm:spPr/>
      <dgm:t>
        <a:bodyPr/>
        <a:lstStyle/>
        <a:p>
          <a:endParaRPr lang="en-US"/>
        </a:p>
      </dgm:t>
    </dgm:pt>
    <dgm:pt modelId="{1E193E94-81FC-4B3A-B2D2-1247F57C1B9B}" type="pres">
      <dgm:prSet presAssocID="{68512A3D-3B14-415F-A96E-2822A69F7694}" presName="Accent1" presStyleCnt="0"/>
      <dgm:spPr/>
    </dgm:pt>
    <dgm:pt modelId="{4BD34700-EA37-4657-B7E0-6C186BE1A368}" type="pres">
      <dgm:prSet presAssocID="{68512A3D-3B14-415F-A96E-2822A69F7694}" presName="Accent" presStyleLbl="node1" presStyleIdx="1" presStyleCnt="2" custScaleX="128325" custScaleY="124069" custLinFactNeighborX="-12251" custLinFactNeighborY="0"/>
      <dgm:spPr/>
    </dgm:pt>
    <dgm:pt modelId="{1DDFA8A1-17CB-4F9A-8E8D-619E2673F895}" type="pres">
      <dgm:prSet presAssocID="{68512A3D-3B14-415F-A96E-2822A69F7694}" presName="ParentBackground1" presStyleCnt="0"/>
      <dgm:spPr/>
    </dgm:pt>
    <dgm:pt modelId="{C55499DA-6F08-46AC-9BFA-291D122A5EF7}" type="pres">
      <dgm:prSet presAssocID="{68512A3D-3B14-415F-A96E-2822A69F7694}" presName="ParentBackground" presStyleLbl="fgAcc1" presStyleIdx="1" presStyleCnt="2" custLinFactNeighborX="-24596" custLinFactNeighborY="302"/>
      <dgm:spPr/>
      <dgm:t>
        <a:bodyPr/>
        <a:lstStyle/>
        <a:p>
          <a:endParaRPr lang="en-US"/>
        </a:p>
      </dgm:t>
    </dgm:pt>
    <dgm:pt modelId="{FE0CD945-ED05-4D98-902A-69815DF7577C}" type="pres">
      <dgm:prSet presAssocID="{68512A3D-3B14-415F-A96E-2822A69F7694}" presName="Parent1" presStyleLbl="revTx" presStyleIdx="0" presStyleCnt="0">
        <dgm:presLayoutVars>
          <dgm:chMax val="1"/>
          <dgm:chPref val="1"/>
          <dgm:bulletEnabled val="1"/>
        </dgm:presLayoutVars>
      </dgm:prSet>
      <dgm:spPr/>
      <dgm:t>
        <a:bodyPr/>
        <a:lstStyle/>
        <a:p>
          <a:endParaRPr lang="en-US"/>
        </a:p>
      </dgm:t>
    </dgm:pt>
  </dgm:ptLst>
  <dgm:cxnLst>
    <dgm:cxn modelId="{761DBF94-0281-4014-A2A5-29DF769153C8}" type="presOf" srcId="{E7D7386C-A1AD-4364-97DE-570B693DC445}" destId="{959B5E3D-E462-49ED-B2E5-627D8BB123C1}" srcOrd="0" destOrd="0" presId="urn:microsoft.com/office/officeart/2011/layout/CircleProcess"/>
    <dgm:cxn modelId="{E6775079-92BC-46FD-9FD5-4DC5FF03AF4D}" type="presOf" srcId="{7A168C31-E6FD-498E-9D6C-F91AE7C255D0}" destId="{6744DB6C-40E5-485D-A351-04877DC7ED19}" srcOrd="0" destOrd="0" presId="urn:microsoft.com/office/officeart/2011/layout/CircleProcess"/>
    <dgm:cxn modelId="{93E8C359-7F25-4B3F-A477-1672CAEBC1EC}" type="presOf" srcId="{7A168C31-E6FD-498E-9D6C-F91AE7C255D0}" destId="{B68974F3-4A60-48CB-A5ED-1977F9432085}" srcOrd="1" destOrd="0" presId="urn:microsoft.com/office/officeart/2011/layout/CircleProcess"/>
    <dgm:cxn modelId="{CBE5BA67-12BF-4FE5-BC5C-8C4783FE5F86}" type="presOf" srcId="{68512A3D-3B14-415F-A96E-2822A69F7694}" destId="{C55499DA-6F08-46AC-9BFA-291D122A5EF7}" srcOrd="0" destOrd="0" presId="urn:microsoft.com/office/officeart/2011/layout/CircleProcess"/>
    <dgm:cxn modelId="{8196FCB3-F5ED-410A-9B5E-0B1C6263472D}" type="presOf" srcId="{68512A3D-3B14-415F-A96E-2822A69F7694}" destId="{FE0CD945-ED05-4D98-902A-69815DF7577C}" srcOrd="1" destOrd="0" presId="urn:microsoft.com/office/officeart/2011/layout/CircleProcess"/>
    <dgm:cxn modelId="{67E225B2-156C-4590-BDCC-E7B2F6DE39BF}" srcId="{E7D7386C-A1AD-4364-97DE-570B693DC445}" destId="{68512A3D-3B14-415F-A96E-2822A69F7694}" srcOrd="0" destOrd="0" parTransId="{BBCAF3EE-0877-4801-84A6-F8A700C7455F}" sibTransId="{E61CFB86-91C2-4973-903F-FE9C9B21177E}"/>
    <dgm:cxn modelId="{4473B6C1-ADE4-4EFC-82D1-44B803BABE9B}" srcId="{E7D7386C-A1AD-4364-97DE-570B693DC445}" destId="{7A168C31-E6FD-498E-9D6C-F91AE7C255D0}" srcOrd="1" destOrd="0" parTransId="{590F7F16-40AE-4284-ABD9-AC646A306689}" sibTransId="{CFBAF00A-123B-4AAC-8705-4FD7FD78FE66}"/>
    <dgm:cxn modelId="{066BDF8C-40AB-457C-941D-C6ECDA3E561C}" type="presParOf" srcId="{959B5E3D-E462-49ED-B2E5-627D8BB123C1}" destId="{F6F104F1-5301-48E8-B606-C89BD5D91DEB}" srcOrd="0" destOrd="0" presId="urn:microsoft.com/office/officeart/2011/layout/CircleProcess"/>
    <dgm:cxn modelId="{634B4BCF-7FEB-4F4C-B2B1-A84A2992AFBA}" type="presParOf" srcId="{F6F104F1-5301-48E8-B606-C89BD5D91DEB}" destId="{93B624F9-30DA-4860-9BD9-CF2ABA02A764}" srcOrd="0" destOrd="0" presId="urn:microsoft.com/office/officeart/2011/layout/CircleProcess"/>
    <dgm:cxn modelId="{3D181940-BB94-482E-9C3F-C3F61FB12358}" type="presParOf" srcId="{959B5E3D-E462-49ED-B2E5-627D8BB123C1}" destId="{A6046406-98D4-445A-9E4F-25442A365B8B}" srcOrd="1" destOrd="0" presId="urn:microsoft.com/office/officeart/2011/layout/CircleProcess"/>
    <dgm:cxn modelId="{F0718818-4854-499F-AE3D-7B159E97398B}" type="presParOf" srcId="{A6046406-98D4-445A-9E4F-25442A365B8B}" destId="{6744DB6C-40E5-485D-A351-04877DC7ED19}" srcOrd="0" destOrd="0" presId="urn:microsoft.com/office/officeart/2011/layout/CircleProcess"/>
    <dgm:cxn modelId="{3769ED02-6720-4A17-AAF7-A9E9E019523E}" type="presParOf" srcId="{959B5E3D-E462-49ED-B2E5-627D8BB123C1}" destId="{B68974F3-4A60-48CB-A5ED-1977F9432085}" srcOrd="2" destOrd="0" presId="urn:microsoft.com/office/officeart/2011/layout/CircleProcess"/>
    <dgm:cxn modelId="{9C4CB6E6-F93C-435E-85A3-84D70D2BBCF1}" type="presParOf" srcId="{959B5E3D-E462-49ED-B2E5-627D8BB123C1}" destId="{1E193E94-81FC-4B3A-B2D2-1247F57C1B9B}" srcOrd="3" destOrd="0" presId="urn:microsoft.com/office/officeart/2011/layout/CircleProcess"/>
    <dgm:cxn modelId="{FA6E0DCF-1CCF-48E0-846F-D6A06E1BB8A2}" type="presParOf" srcId="{1E193E94-81FC-4B3A-B2D2-1247F57C1B9B}" destId="{4BD34700-EA37-4657-B7E0-6C186BE1A368}" srcOrd="0" destOrd="0" presId="urn:microsoft.com/office/officeart/2011/layout/CircleProcess"/>
    <dgm:cxn modelId="{ADEFF30D-839A-4E39-B05F-460544634707}" type="presParOf" srcId="{959B5E3D-E462-49ED-B2E5-627D8BB123C1}" destId="{1DDFA8A1-17CB-4F9A-8E8D-619E2673F895}" srcOrd="4" destOrd="0" presId="urn:microsoft.com/office/officeart/2011/layout/CircleProcess"/>
    <dgm:cxn modelId="{796B7E0E-8E6F-429C-B0F9-DC5F4823AC5C}" type="presParOf" srcId="{1DDFA8A1-17CB-4F9A-8E8D-619E2673F895}" destId="{C55499DA-6F08-46AC-9BFA-291D122A5EF7}" srcOrd="0" destOrd="0" presId="urn:microsoft.com/office/officeart/2011/layout/CircleProcess"/>
    <dgm:cxn modelId="{E3262930-88CF-4348-B9E3-EB6477FE441C}" type="presParOf" srcId="{959B5E3D-E462-49ED-B2E5-627D8BB123C1}" destId="{FE0CD945-ED05-4D98-902A-69815DF7577C}" srcOrd="5" destOrd="0" presId="urn:microsoft.com/office/officeart/2011/layout/CircleProces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9B66D4E-6769-40D2-8520-BD1660EBC82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4E1D854-E79E-47C5-875A-31251F9CE3B3}">
      <dgm:prSet/>
      <dgm:spPr/>
      <dgm:t>
        <a:bodyPr/>
        <a:lstStyle/>
        <a:p>
          <a:pPr rtl="0"/>
          <a:r>
            <a:rPr lang="en-US" smtClean="0"/>
            <a:t>Algorithm Questions</a:t>
          </a:r>
          <a:br>
            <a:rPr lang="en-US" smtClean="0"/>
          </a:br>
          <a:endParaRPr lang="en-US"/>
        </a:p>
      </dgm:t>
    </dgm:pt>
    <dgm:pt modelId="{C88037A6-21A0-4BA7-81E2-0249F9FDC60A}" type="parTrans" cxnId="{F11884F5-5933-49E5-93C5-1D8A98D62641}">
      <dgm:prSet/>
      <dgm:spPr/>
      <dgm:t>
        <a:bodyPr/>
        <a:lstStyle/>
        <a:p>
          <a:endParaRPr lang="en-US"/>
        </a:p>
      </dgm:t>
    </dgm:pt>
    <dgm:pt modelId="{1C0A009D-4935-43AA-B717-B223813B1CD9}" type="sibTrans" cxnId="{F11884F5-5933-49E5-93C5-1D8A98D62641}">
      <dgm:prSet/>
      <dgm:spPr/>
      <dgm:t>
        <a:bodyPr/>
        <a:lstStyle/>
        <a:p>
          <a:endParaRPr lang="en-US"/>
        </a:p>
      </dgm:t>
    </dgm:pt>
    <dgm:pt modelId="{88BB3400-0F09-44F7-85DC-E794015082CB}" type="pres">
      <dgm:prSet presAssocID="{29B66D4E-6769-40D2-8520-BD1660EBC82A}" presName="linear" presStyleCnt="0">
        <dgm:presLayoutVars>
          <dgm:animLvl val="lvl"/>
          <dgm:resizeHandles val="exact"/>
        </dgm:presLayoutVars>
      </dgm:prSet>
      <dgm:spPr/>
      <dgm:t>
        <a:bodyPr/>
        <a:lstStyle/>
        <a:p>
          <a:endParaRPr lang="en-US"/>
        </a:p>
      </dgm:t>
    </dgm:pt>
    <dgm:pt modelId="{CCA4A327-63B5-47DF-BD00-13CA209E812B}" type="pres">
      <dgm:prSet presAssocID="{44E1D854-E79E-47C5-875A-31251F9CE3B3}" presName="parentText" presStyleLbl="node1" presStyleIdx="0" presStyleCnt="1">
        <dgm:presLayoutVars>
          <dgm:chMax val="0"/>
          <dgm:bulletEnabled val="1"/>
        </dgm:presLayoutVars>
      </dgm:prSet>
      <dgm:spPr/>
      <dgm:t>
        <a:bodyPr/>
        <a:lstStyle/>
        <a:p>
          <a:endParaRPr lang="en-US"/>
        </a:p>
      </dgm:t>
    </dgm:pt>
  </dgm:ptLst>
  <dgm:cxnLst>
    <dgm:cxn modelId="{10EC2A2D-BB0D-44C9-B1CD-2A065AD66654}" type="presOf" srcId="{44E1D854-E79E-47C5-875A-31251F9CE3B3}" destId="{CCA4A327-63B5-47DF-BD00-13CA209E812B}" srcOrd="0" destOrd="0" presId="urn:microsoft.com/office/officeart/2005/8/layout/vList2"/>
    <dgm:cxn modelId="{741B8A42-1D21-4FC6-98F6-EB9B7E66DA0F}" type="presOf" srcId="{29B66D4E-6769-40D2-8520-BD1660EBC82A}" destId="{88BB3400-0F09-44F7-85DC-E794015082CB}" srcOrd="0" destOrd="0" presId="urn:microsoft.com/office/officeart/2005/8/layout/vList2"/>
    <dgm:cxn modelId="{F11884F5-5933-49E5-93C5-1D8A98D62641}" srcId="{29B66D4E-6769-40D2-8520-BD1660EBC82A}" destId="{44E1D854-E79E-47C5-875A-31251F9CE3B3}" srcOrd="0" destOrd="0" parTransId="{C88037A6-21A0-4BA7-81E2-0249F9FDC60A}" sibTransId="{1C0A009D-4935-43AA-B717-B223813B1CD9}"/>
    <dgm:cxn modelId="{9B04F7AB-62B6-4074-BF09-93F9F0F433DD}" type="presParOf" srcId="{88BB3400-0F09-44F7-85DC-E794015082CB}" destId="{CCA4A327-63B5-47DF-BD00-13CA209E812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3D941EB-1184-4641-9BA0-EF77D2DF90E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BDFD66A-E579-4FD6-99DE-1B5BC707C763}">
      <dgm:prSet/>
      <dgm:spPr/>
      <dgm:t>
        <a:bodyPr/>
        <a:lstStyle/>
        <a:p>
          <a:pPr rtl="0"/>
          <a:r>
            <a:rPr lang="en-US" dirty="0" smtClean="0"/>
            <a:t>1.User enters 3 numbers, add the first 2 numbers and subtract the 3rd number display the result. </a:t>
          </a:r>
          <a:endParaRPr lang="en-US" dirty="0"/>
        </a:p>
      </dgm:t>
    </dgm:pt>
    <dgm:pt modelId="{93EFD881-7A1C-49E4-999D-885BA92C8A89}" type="parTrans" cxnId="{1027E5E4-810C-4A09-B409-A57F844BFAC4}">
      <dgm:prSet/>
      <dgm:spPr/>
      <dgm:t>
        <a:bodyPr/>
        <a:lstStyle/>
        <a:p>
          <a:endParaRPr lang="en-US"/>
        </a:p>
      </dgm:t>
    </dgm:pt>
    <dgm:pt modelId="{63BD7510-9DFD-428E-8EDD-75E8E3A1BCFD}" type="sibTrans" cxnId="{1027E5E4-810C-4A09-B409-A57F844BFAC4}">
      <dgm:prSet/>
      <dgm:spPr/>
      <dgm:t>
        <a:bodyPr/>
        <a:lstStyle/>
        <a:p>
          <a:endParaRPr lang="en-US"/>
        </a:p>
      </dgm:t>
    </dgm:pt>
    <dgm:pt modelId="{D9CF37D0-D815-42B1-AE70-B90546996789}">
      <dgm:prSet/>
      <dgm:spPr/>
      <dgm:t>
        <a:bodyPr/>
        <a:lstStyle/>
        <a:p>
          <a:pPr rtl="0"/>
          <a:r>
            <a:rPr lang="en-US" dirty="0" smtClean="0"/>
            <a:t>2. User enters email, password. Display “Confirm Password”. User enters password again. Display “account created successfully”</a:t>
          </a:r>
          <a:endParaRPr lang="en-US" dirty="0"/>
        </a:p>
      </dgm:t>
    </dgm:pt>
    <dgm:pt modelId="{A5989BB8-38C2-44DC-90B9-5D2BBAE0AE12}" type="parTrans" cxnId="{4B68A669-D5AF-4DB3-AD19-09E4BB2A1752}">
      <dgm:prSet/>
      <dgm:spPr/>
      <dgm:t>
        <a:bodyPr/>
        <a:lstStyle/>
        <a:p>
          <a:endParaRPr lang="en-US"/>
        </a:p>
      </dgm:t>
    </dgm:pt>
    <dgm:pt modelId="{43E1329F-24D2-468D-A2A5-D3AF89158D77}" type="sibTrans" cxnId="{4B68A669-D5AF-4DB3-AD19-09E4BB2A1752}">
      <dgm:prSet/>
      <dgm:spPr/>
      <dgm:t>
        <a:bodyPr/>
        <a:lstStyle/>
        <a:p>
          <a:endParaRPr lang="en-US"/>
        </a:p>
      </dgm:t>
    </dgm:pt>
    <dgm:pt modelId="{531EA334-D7FA-4D03-9AF2-072AA77F2505}" type="pres">
      <dgm:prSet presAssocID="{93D941EB-1184-4641-9BA0-EF77D2DF90E4}" presName="Name0" presStyleCnt="0">
        <dgm:presLayoutVars>
          <dgm:chMax val="7"/>
          <dgm:dir/>
          <dgm:animLvl val="lvl"/>
          <dgm:resizeHandles val="exact"/>
        </dgm:presLayoutVars>
      </dgm:prSet>
      <dgm:spPr/>
      <dgm:t>
        <a:bodyPr/>
        <a:lstStyle/>
        <a:p>
          <a:endParaRPr lang="en-US"/>
        </a:p>
      </dgm:t>
    </dgm:pt>
    <dgm:pt modelId="{9BEBCC09-E3CB-4ACC-9153-D93721BAD9EE}" type="pres">
      <dgm:prSet presAssocID="{9BDFD66A-E579-4FD6-99DE-1B5BC707C763}" presName="circle1" presStyleLbl="node1" presStyleIdx="0" presStyleCnt="2"/>
      <dgm:spPr/>
    </dgm:pt>
    <dgm:pt modelId="{58123341-ACB7-46D2-8D2C-E8BF320F4A40}" type="pres">
      <dgm:prSet presAssocID="{9BDFD66A-E579-4FD6-99DE-1B5BC707C763}" presName="space" presStyleCnt="0"/>
      <dgm:spPr/>
    </dgm:pt>
    <dgm:pt modelId="{358C617B-5BFE-46EA-93F0-885317F7A475}" type="pres">
      <dgm:prSet presAssocID="{9BDFD66A-E579-4FD6-99DE-1B5BC707C763}" presName="rect1" presStyleLbl="alignAcc1" presStyleIdx="0" presStyleCnt="2"/>
      <dgm:spPr/>
      <dgm:t>
        <a:bodyPr/>
        <a:lstStyle/>
        <a:p>
          <a:endParaRPr lang="en-US"/>
        </a:p>
      </dgm:t>
    </dgm:pt>
    <dgm:pt modelId="{B10C0763-1D9E-4EF7-8F0D-3B4DAB5653BA}" type="pres">
      <dgm:prSet presAssocID="{D9CF37D0-D815-42B1-AE70-B90546996789}" presName="vertSpace2" presStyleLbl="node1" presStyleIdx="0" presStyleCnt="2"/>
      <dgm:spPr/>
    </dgm:pt>
    <dgm:pt modelId="{D9280144-95B5-4D24-802E-9C1232E9D6D1}" type="pres">
      <dgm:prSet presAssocID="{D9CF37D0-D815-42B1-AE70-B90546996789}" presName="circle2" presStyleLbl="node1" presStyleIdx="1" presStyleCnt="2"/>
      <dgm:spPr/>
    </dgm:pt>
    <dgm:pt modelId="{D46CAD01-F56E-4000-BD92-CABFDD354EFC}" type="pres">
      <dgm:prSet presAssocID="{D9CF37D0-D815-42B1-AE70-B90546996789}" presName="rect2" presStyleLbl="alignAcc1" presStyleIdx="1" presStyleCnt="2"/>
      <dgm:spPr/>
      <dgm:t>
        <a:bodyPr/>
        <a:lstStyle/>
        <a:p>
          <a:endParaRPr lang="en-US"/>
        </a:p>
      </dgm:t>
    </dgm:pt>
    <dgm:pt modelId="{4F7EE733-6DF4-409A-8EF9-8B5D89807D29}" type="pres">
      <dgm:prSet presAssocID="{9BDFD66A-E579-4FD6-99DE-1B5BC707C763}" presName="rect1ParTxNoCh" presStyleLbl="alignAcc1" presStyleIdx="1" presStyleCnt="2">
        <dgm:presLayoutVars>
          <dgm:chMax val="1"/>
          <dgm:bulletEnabled val="1"/>
        </dgm:presLayoutVars>
      </dgm:prSet>
      <dgm:spPr/>
      <dgm:t>
        <a:bodyPr/>
        <a:lstStyle/>
        <a:p>
          <a:endParaRPr lang="en-US"/>
        </a:p>
      </dgm:t>
    </dgm:pt>
    <dgm:pt modelId="{348D69AC-68BF-4395-B587-B2DC14058138}" type="pres">
      <dgm:prSet presAssocID="{D9CF37D0-D815-42B1-AE70-B90546996789}" presName="rect2ParTxNoCh" presStyleLbl="alignAcc1" presStyleIdx="1" presStyleCnt="2">
        <dgm:presLayoutVars>
          <dgm:chMax val="1"/>
          <dgm:bulletEnabled val="1"/>
        </dgm:presLayoutVars>
      </dgm:prSet>
      <dgm:spPr/>
      <dgm:t>
        <a:bodyPr/>
        <a:lstStyle/>
        <a:p>
          <a:endParaRPr lang="en-US"/>
        </a:p>
      </dgm:t>
    </dgm:pt>
  </dgm:ptLst>
  <dgm:cxnLst>
    <dgm:cxn modelId="{D444B17E-40B1-43F9-A025-5236EBDE3E25}" type="presOf" srcId="{D9CF37D0-D815-42B1-AE70-B90546996789}" destId="{D46CAD01-F56E-4000-BD92-CABFDD354EFC}" srcOrd="0" destOrd="0" presId="urn:microsoft.com/office/officeart/2005/8/layout/target3"/>
    <dgm:cxn modelId="{D1C7E379-13D3-4861-A2C4-93068BA76C5C}" type="presOf" srcId="{9BDFD66A-E579-4FD6-99DE-1B5BC707C763}" destId="{358C617B-5BFE-46EA-93F0-885317F7A475}" srcOrd="0" destOrd="0" presId="urn:microsoft.com/office/officeart/2005/8/layout/target3"/>
    <dgm:cxn modelId="{9E664346-9663-4208-8EED-E676CB2F5DD3}" type="presOf" srcId="{93D941EB-1184-4641-9BA0-EF77D2DF90E4}" destId="{531EA334-D7FA-4D03-9AF2-072AA77F2505}" srcOrd="0" destOrd="0" presId="urn:microsoft.com/office/officeart/2005/8/layout/target3"/>
    <dgm:cxn modelId="{A7D8CA64-4CE8-48E2-8231-65C7513BB223}" type="presOf" srcId="{9BDFD66A-E579-4FD6-99DE-1B5BC707C763}" destId="{4F7EE733-6DF4-409A-8EF9-8B5D89807D29}" srcOrd="1" destOrd="0" presId="urn:microsoft.com/office/officeart/2005/8/layout/target3"/>
    <dgm:cxn modelId="{1027E5E4-810C-4A09-B409-A57F844BFAC4}" srcId="{93D941EB-1184-4641-9BA0-EF77D2DF90E4}" destId="{9BDFD66A-E579-4FD6-99DE-1B5BC707C763}" srcOrd="0" destOrd="0" parTransId="{93EFD881-7A1C-49E4-999D-885BA92C8A89}" sibTransId="{63BD7510-9DFD-428E-8EDD-75E8E3A1BCFD}"/>
    <dgm:cxn modelId="{7DD4E5A9-2B97-4E96-BEB5-C9B45C1466B9}" type="presOf" srcId="{D9CF37D0-D815-42B1-AE70-B90546996789}" destId="{348D69AC-68BF-4395-B587-B2DC14058138}" srcOrd="1" destOrd="0" presId="urn:microsoft.com/office/officeart/2005/8/layout/target3"/>
    <dgm:cxn modelId="{4B68A669-D5AF-4DB3-AD19-09E4BB2A1752}" srcId="{93D941EB-1184-4641-9BA0-EF77D2DF90E4}" destId="{D9CF37D0-D815-42B1-AE70-B90546996789}" srcOrd="1" destOrd="0" parTransId="{A5989BB8-38C2-44DC-90B9-5D2BBAE0AE12}" sibTransId="{43E1329F-24D2-468D-A2A5-D3AF89158D77}"/>
    <dgm:cxn modelId="{2C9D8B05-5662-477D-B89A-BBADD793A100}" type="presParOf" srcId="{531EA334-D7FA-4D03-9AF2-072AA77F2505}" destId="{9BEBCC09-E3CB-4ACC-9153-D93721BAD9EE}" srcOrd="0" destOrd="0" presId="urn:microsoft.com/office/officeart/2005/8/layout/target3"/>
    <dgm:cxn modelId="{63754ECE-B050-48A0-A9C9-9A19FBF20776}" type="presParOf" srcId="{531EA334-D7FA-4D03-9AF2-072AA77F2505}" destId="{58123341-ACB7-46D2-8D2C-E8BF320F4A40}" srcOrd="1" destOrd="0" presId="urn:microsoft.com/office/officeart/2005/8/layout/target3"/>
    <dgm:cxn modelId="{2B4475E6-89B4-4B58-8A74-2EABAB13C27D}" type="presParOf" srcId="{531EA334-D7FA-4D03-9AF2-072AA77F2505}" destId="{358C617B-5BFE-46EA-93F0-885317F7A475}" srcOrd="2" destOrd="0" presId="urn:microsoft.com/office/officeart/2005/8/layout/target3"/>
    <dgm:cxn modelId="{F7AAD465-8ADF-4439-AC9A-AD474CE21878}" type="presParOf" srcId="{531EA334-D7FA-4D03-9AF2-072AA77F2505}" destId="{B10C0763-1D9E-4EF7-8F0D-3B4DAB5653BA}" srcOrd="3" destOrd="0" presId="urn:microsoft.com/office/officeart/2005/8/layout/target3"/>
    <dgm:cxn modelId="{DAEBF4D6-FAD9-4238-B631-BDA1A71024D5}" type="presParOf" srcId="{531EA334-D7FA-4D03-9AF2-072AA77F2505}" destId="{D9280144-95B5-4D24-802E-9C1232E9D6D1}" srcOrd="4" destOrd="0" presId="urn:microsoft.com/office/officeart/2005/8/layout/target3"/>
    <dgm:cxn modelId="{DA762C60-F32D-48BD-BB8E-B5A9776D5748}" type="presParOf" srcId="{531EA334-D7FA-4D03-9AF2-072AA77F2505}" destId="{D46CAD01-F56E-4000-BD92-CABFDD354EFC}" srcOrd="5" destOrd="0" presId="urn:microsoft.com/office/officeart/2005/8/layout/target3"/>
    <dgm:cxn modelId="{3B8A7851-C2FD-4E1F-9D3B-56FE9D5C9569}" type="presParOf" srcId="{531EA334-D7FA-4D03-9AF2-072AA77F2505}" destId="{4F7EE733-6DF4-409A-8EF9-8B5D89807D29}" srcOrd="6" destOrd="0" presId="urn:microsoft.com/office/officeart/2005/8/layout/target3"/>
    <dgm:cxn modelId="{5CDE6DF7-371C-4844-8838-1720D3A50D27}" type="presParOf" srcId="{531EA334-D7FA-4D03-9AF2-072AA77F2505}" destId="{348D69AC-68BF-4395-B587-B2DC14058138}" srcOrd="7" destOrd="0" presId="urn:microsoft.com/office/officeart/2005/8/layout/targe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7BAC572-DCFC-4EF5-8749-20889AE829E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3D466AD-9F14-4C66-ABD0-94A638A3F794}">
      <dgm:prSet/>
      <dgm:spPr/>
      <dgm:t>
        <a:bodyPr/>
        <a:lstStyle/>
        <a:p>
          <a:pPr rtl="0"/>
          <a:r>
            <a:rPr lang="en-US" smtClean="0"/>
            <a:t>WARM-UP QUESTION</a:t>
          </a:r>
          <a:endParaRPr lang="en-US"/>
        </a:p>
      </dgm:t>
    </dgm:pt>
    <dgm:pt modelId="{4C2804D5-6BD7-4E3E-9FAC-8AE50C935F57}" type="parTrans" cxnId="{F2E978EA-A6D6-4460-A336-4439ED5FB49C}">
      <dgm:prSet/>
      <dgm:spPr/>
      <dgm:t>
        <a:bodyPr/>
        <a:lstStyle/>
        <a:p>
          <a:endParaRPr lang="en-US"/>
        </a:p>
      </dgm:t>
    </dgm:pt>
    <dgm:pt modelId="{E4721407-DDBF-4A0C-9E81-3B1C737A45BB}" type="sibTrans" cxnId="{F2E978EA-A6D6-4460-A336-4439ED5FB49C}">
      <dgm:prSet/>
      <dgm:spPr/>
      <dgm:t>
        <a:bodyPr/>
        <a:lstStyle/>
        <a:p>
          <a:endParaRPr lang="en-US"/>
        </a:p>
      </dgm:t>
    </dgm:pt>
    <dgm:pt modelId="{D8C51940-F3AF-4B9C-8882-5359AD58C6A7}" type="pres">
      <dgm:prSet presAssocID="{A7BAC572-DCFC-4EF5-8749-20889AE829E5}" presName="linear" presStyleCnt="0">
        <dgm:presLayoutVars>
          <dgm:animLvl val="lvl"/>
          <dgm:resizeHandles val="exact"/>
        </dgm:presLayoutVars>
      </dgm:prSet>
      <dgm:spPr/>
      <dgm:t>
        <a:bodyPr/>
        <a:lstStyle/>
        <a:p>
          <a:endParaRPr lang="en-US"/>
        </a:p>
      </dgm:t>
    </dgm:pt>
    <dgm:pt modelId="{8C2669BF-D057-4AA3-AF09-1B08563DE942}" type="pres">
      <dgm:prSet presAssocID="{E3D466AD-9F14-4C66-ABD0-94A638A3F794}" presName="parentText" presStyleLbl="node1" presStyleIdx="0" presStyleCnt="1">
        <dgm:presLayoutVars>
          <dgm:chMax val="0"/>
          <dgm:bulletEnabled val="1"/>
        </dgm:presLayoutVars>
      </dgm:prSet>
      <dgm:spPr/>
      <dgm:t>
        <a:bodyPr/>
        <a:lstStyle/>
        <a:p>
          <a:endParaRPr lang="en-US"/>
        </a:p>
      </dgm:t>
    </dgm:pt>
  </dgm:ptLst>
  <dgm:cxnLst>
    <dgm:cxn modelId="{F2E978EA-A6D6-4460-A336-4439ED5FB49C}" srcId="{A7BAC572-DCFC-4EF5-8749-20889AE829E5}" destId="{E3D466AD-9F14-4C66-ABD0-94A638A3F794}" srcOrd="0" destOrd="0" parTransId="{4C2804D5-6BD7-4E3E-9FAC-8AE50C935F57}" sibTransId="{E4721407-DDBF-4A0C-9E81-3B1C737A45BB}"/>
    <dgm:cxn modelId="{4646C22F-8B14-4DFD-A88F-627C6FFB28BF}" type="presOf" srcId="{E3D466AD-9F14-4C66-ABD0-94A638A3F794}" destId="{8C2669BF-D057-4AA3-AF09-1B08563DE942}" srcOrd="0" destOrd="0" presId="urn:microsoft.com/office/officeart/2005/8/layout/vList2"/>
    <dgm:cxn modelId="{9589D7B3-31C1-48C9-9490-3E63CD6687D9}" type="presOf" srcId="{A7BAC572-DCFC-4EF5-8749-20889AE829E5}" destId="{D8C51940-F3AF-4B9C-8882-5359AD58C6A7}" srcOrd="0" destOrd="0" presId="urn:microsoft.com/office/officeart/2005/8/layout/vList2"/>
    <dgm:cxn modelId="{028E6D2D-E9A8-47DF-8A29-5139370F989C}" type="presParOf" srcId="{D8C51940-F3AF-4B9C-8882-5359AD58C6A7}" destId="{8C2669BF-D057-4AA3-AF09-1B08563DE94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091CD84-B936-4213-AAA0-7E85E763E7D3}" type="doc">
      <dgm:prSet loTypeId="urn:microsoft.com/office/officeart/2005/8/layout/target1" loCatId="relationship" qsTypeId="urn:microsoft.com/office/officeart/2005/8/quickstyle/simple1" qsCatId="simple" csTypeId="urn:microsoft.com/office/officeart/2005/8/colors/colorful3" csCatId="colorful" phldr="1"/>
      <dgm:spPr/>
      <dgm:t>
        <a:bodyPr/>
        <a:lstStyle/>
        <a:p>
          <a:endParaRPr lang="en-US"/>
        </a:p>
      </dgm:t>
    </dgm:pt>
    <dgm:pt modelId="{13D3315D-5671-4E18-9CDF-FACD69695294}">
      <dgm:prSet/>
      <dgm:spPr/>
      <dgm:t>
        <a:bodyPr/>
        <a:lstStyle/>
        <a:p>
          <a:pPr rtl="0"/>
          <a:r>
            <a:rPr lang="en-US" smtClean="0"/>
            <a:t>Take an input of 4 numbers add the first two numbers, multiply the third number and divide by the fourth number. Display the answer.</a:t>
          </a:r>
          <a:endParaRPr lang="en-US"/>
        </a:p>
      </dgm:t>
    </dgm:pt>
    <dgm:pt modelId="{F1A01C67-DF68-45B4-AD04-856C7FBE8EC9}" type="parTrans" cxnId="{4F51E6B2-4840-4D92-A062-4D57B79951F7}">
      <dgm:prSet/>
      <dgm:spPr/>
      <dgm:t>
        <a:bodyPr/>
        <a:lstStyle/>
        <a:p>
          <a:endParaRPr lang="en-US"/>
        </a:p>
      </dgm:t>
    </dgm:pt>
    <dgm:pt modelId="{ED2C7956-0428-47FA-A912-403804731F71}" type="sibTrans" cxnId="{4F51E6B2-4840-4D92-A062-4D57B79951F7}">
      <dgm:prSet/>
      <dgm:spPr/>
      <dgm:t>
        <a:bodyPr/>
        <a:lstStyle/>
        <a:p>
          <a:endParaRPr lang="en-US"/>
        </a:p>
      </dgm:t>
    </dgm:pt>
    <dgm:pt modelId="{2F82D142-FDF7-4D63-8F4B-2D31A8B12EBA}" type="pres">
      <dgm:prSet presAssocID="{0091CD84-B936-4213-AAA0-7E85E763E7D3}" presName="composite" presStyleCnt="0">
        <dgm:presLayoutVars>
          <dgm:chMax val="5"/>
          <dgm:dir/>
          <dgm:resizeHandles val="exact"/>
        </dgm:presLayoutVars>
      </dgm:prSet>
      <dgm:spPr/>
      <dgm:t>
        <a:bodyPr/>
        <a:lstStyle/>
        <a:p>
          <a:endParaRPr lang="en-US"/>
        </a:p>
      </dgm:t>
    </dgm:pt>
    <dgm:pt modelId="{B2E1CD9C-DED3-43FB-A61B-EB1123773602}" type="pres">
      <dgm:prSet presAssocID="{13D3315D-5671-4E18-9CDF-FACD69695294}" presName="circle1" presStyleLbl="lnNode1" presStyleIdx="0" presStyleCnt="1" custLinFactNeighborX="-16699" custLinFactNeighborY="-22578"/>
      <dgm:spPr/>
    </dgm:pt>
    <dgm:pt modelId="{FA35AEAE-EFA1-46B5-BA69-D0FC1AD1895C}" type="pres">
      <dgm:prSet presAssocID="{13D3315D-5671-4E18-9CDF-FACD69695294}" presName="text1" presStyleLbl="revTx" presStyleIdx="0" presStyleCnt="1" custScaleX="179715" custScaleY="320000" custLinFactNeighborX="20058" custLinFactNeighborY="55000">
        <dgm:presLayoutVars>
          <dgm:bulletEnabled val="1"/>
        </dgm:presLayoutVars>
      </dgm:prSet>
      <dgm:spPr/>
      <dgm:t>
        <a:bodyPr/>
        <a:lstStyle/>
        <a:p>
          <a:endParaRPr lang="en-US"/>
        </a:p>
      </dgm:t>
    </dgm:pt>
    <dgm:pt modelId="{C15100FA-245E-48F3-A232-6CEADDFBE647}" type="pres">
      <dgm:prSet presAssocID="{13D3315D-5671-4E18-9CDF-FACD69695294}" presName="line1" presStyleLbl="callout" presStyleIdx="0" presStyleCnt="2" custLinFactY="-1500000" custLinFactNeighborX="-33076" custLinFactNeighborY="-1566892"/>
      <dgm:spPr/>
    </dgm:pt>
    <dgm:pt modelId="{7B7F722C-FC94-484B-A5A6-09587C363045}" type="pres">
      <dgm:prSet presAssocID="{13D3315D-5671-4E18-9CDF-FACD69695294}" presName="d1" presStyleLbl="callout" presStyleIdx="1" presStyleCnt="2" custLinFactNeighborX="-7101" custLinFactNeighborY="-51960"/>
      <dgm:spPr/>
    </dgm:pt>
  </dgm:ptLst>
  <dgm:cxnLst>
    <dgm:cxn modelId="{0286B17A-6538-4944-B4CD-553970C481B1}" type="presOf" srcId="{0091CD84-B936-4213-AAA0-7E85E763E7D3}" destId="{2F82D142-FDF7-4D63-8F4B-2D31A8B12EBA}" srcOrd="0" destOrd="0" presId="urn:microsoft.com/office/officeart/2005/8/layout/target1"/>
    <dgm:cxn modelId="{4F51E6B2-4840-4D92-A062-4D57B79951F7}" srcId="{0091CD84-B936-4213-AAA0-7E85E763E7D3}" destId="{13D3315D-5671-4E18-9CDF-FACD69695294}" srcOrd="0" destOrd="0" parTransId="{F1A01C67-DF68-45B4-AD04-856C7FBE8EC9}" sibTransId="{ED2C7956-0428-47FA-A912-403804731F71}"/>
    <dgm:cxn modelId="{33B13D70-7505-4326-A9ED-AA15B1C59758}" type="presOf" srcId="{13D3315D-5671-4E18-9CDF-FACD69695294}" destId="{FA35AEAE-EFA1-46B5-BA69-D0FC1AD1895C}" srcOrd="0" destOrd="0" presId="urn:microsoft.com/office/officeart/2005/8/layout/target1"/>
    <dgm:cxn modelId="{07580342-6C38-4AE5-8461-E193C167DEF1}" type="presParOf" srcId="{2F82D142-FDF7-4D63-8F4B-2D31A8B12EBA}" destId="{B2E1CD9C-DED3-43FB-A61B-EB1123773602}" srcOrd="0" destOrd="0" presId="urn:microsoft.com/office/officeart/2005/8/layout/target1"/>
    <dgm:cxn modelId="{5818920D-50D6-4762-9AB4-A37AF61E0A34}" type="presParOf" srcId="{2F82D142-FDF7-4D63-8F4B-2D31A8B12EBA}" destId="{FA35AEAE-EFA1-46B5-BA69-D0FC1AD1895C}" srcOrd="1" destOrd="0" presId="urn:microsoft.com/office/officeart/2005/8/layout/target1"/>
    <dgm:cxn modelId="{FF8E9DEB-6EBC-4BFA-A97A-D7CF7956EBB1}" type="presParOf" srcId="{2F82D142-FDF7-4D63-8F4B-2D31A8B12EBA}" destId="{C15100FA-245E-48F3-A232-6CEADDFBE647}" srcOrd="2" destOrd="0" presId="urn:microsoft.com/office/officeart/2005/8/layout/target1"/>
    <dgm:cxn modelId="{B7692A1E-1713-4AC9-8132-27B184774877}" type="presParOf" srcId="{2F82D142-FDF7-4D63-8F4B-2D31A8B12EBA}" destId="{7B7F722C-FC94-484B-A5A6-09587C363045}" srcOrd="3" destOrd="0" presId="urn:microsoft.com/office/officeart/2005/8/layout/targe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9AB9533-905B-42A1-8C66-10DBFDCF5C47}"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BE03A61E-8525-4257-B5D3-B97E26E6ED20}">
      <dgm:prSet/>
      <dgm:spPr/>
      <dgm:t>
        <a:bodyPr/>
        <a:lstStyle/>
        <a:p>
          <a:pPr rtl="0"/>
          <a:r>
            <a:rPr lang="en-US" smtClean="0"/>
            <a:t>PYTHON</a:t>
          </a:r>
          <a:endParaRPr lang="en-US"/>
        </a:p>
      </dgm:t>
    </dgm:pt>
    <dgm:pt modelId="{107B415C-C625-4C61-8785-8725590C67DA}" type="parTrans" cxnId="{03B541D3-C59A-4453-B8E4-2FCD54D83693}">
      <dgm:prSet/>
      <dgm:spPr/>
      <dgm:t>
        <a:bodyPr/>
        <a:lstStyle/>
        <a:p>
          <a:endParaRPr lang="en-US"/>
        </a:p>
      </dgm:t>
    </dgm:pt>
    <dgm:pt modelId="{75DA27A2-0D62-4FCC-B1B9-F6275C5DAF10}" type="sibTrans" cxnId="{03B541D3-C59A-4453-B8E4-2FCD54D83693}">
      <dgm:prSet/>
      <dgm:spPr/>
      <dgm:t>
        <a:bodyPr/>
        <a:lstStyle/>
        <a:p>
          <a:endParaRPr lang="en-US"/>
        </a:p>
      </dgm:t>
    </dgm:pt>
    <dgm:pt modelId="{C6C947C2-0C7D-4258-8199-3487AC7ED474}" type="pres">
      <dgm:prSet presAssocID="{E9AB9533-905B-42A1-8C66-10DBFDCF5C47}" presName="Name0" presStyleCnt="0">
        <dgm:presLayoutVars>
          <dgm:chMax val="7"/>
          <dgm:dir/>
          <dgm:animLvl val="lvl"/>
          <dgm:resizeHandles val="exact"/>
        </dgm:presLayoutVars>
      </dgm:prSet>
      <dgm:spPr/>
      <dgm:t>
        <a:bodyPr/>
        <a:lstStyle/>
        <a:p>
          <a:endParaRPr lang="en-US"/>
        </a:p>
      </dgm:t>
    </dgm:pt>
    <dgm:pt modelId="{121ED2B0-22D5-494F-8FF1-25C81EBC3805}" type="pres">
      <dgm:prSet presAssocID="{BE03A61E-8525-4257-B5D3-B97E26E6ED20}" presName="circle1" presStyleLbl="node1" presStyleIdx="0" presStyleCnt="1"/>
      <dgm:spPr/>
    </dgm:pt>
    <dgm:pt modelId="{D4789145-5338-4A5D-AA51-77F1DC94C6AB}" type="pres">
      <dgm:prSet presAssocID="{BE03A61E-8525-4257-B5D3-B97E26E6ED20}" presName="space" presStyleCnt="0"/>
      <dgm:spPr/>
    </dgm:pt>
    <dgm:pt modelId="{633283CE-7724-4DF3-B81C-9C8B143B8E71}" type="pres">
      <dgm:prSet presAssocID="{BE03A61E-8525-4257-B5D3-B97E26E6ED20}" presName="rect1" presStyleLbl="alignAcc1" presStyleIdx="0" presStyleCnt="1" custLinFactNeighborY="2639"/>
      <dgm:spPr/>
      <dgm:t>
        <a:bodyPr/>
        <a:lstStyle/>
        <a:p>
          <a:endParaRPr lang="en-US"/>
        </a:p>
      </dgm:t>
    </dgm:pt>
    <dgm:pt modelId="{29D7B965-1F18-403E-94ED-E89DEAF47B67}" type="pres">
      <dgm:prSet presAssocID="{BE03A61E-8525-4257-B5D3-B97E26E6ED20}" presName="rect1ParTxNoCh" presStyleLbl="alignAcc1" presStyleIdx="0" presStyleCnt="1">
        <dgm:presLayoutVars>
          <dgm:chMax val="1"/>
          <dgm:bulletEnabled val="1"/>
        </dgm:presLayoutVars>
      </dgm:prSet>
      <dgm:spPr/>
      <dgm:t>
        <a:bodyPr/>
        <a:lstStyle/>
        <a:p>
          <a:endParaRPr lang="en-US"/>
        </a:p>
      </dgm:t>
    </dgm:pt>
  </dgm:ptLst>
  <dgm:cxnLst>
    <dgm:cxn modelId="{8CA64DDF-5C3D-4900-9BDD-D2A5DED3CC32}" type="presOf" srcId="{BE03A61E-8525-4257-B5D3-B97E26E6ED20}" destId="{29D7B965-1F18-403E-94ED-E89DEAF47B67}" srcOrd="1" destOrd="0" presId="urn:microsoft.com/office/officeart/2005/8/layout/target3"/>
    <dgm:cxn modelId="{03B541D3-C59A-4453-B8E4-2FCD54D83693}" srcId="{E9AB9533-905B-42A1-8C66-10DBFDCF5C47}" destId="{BE03A61E-8525-4257-B5D3-B97E26E6ED20}" srcOrd="0" destOrd="0" parTransId="{107B415C-C625-4C61-8785-8725590C67DA}" sibTransId="{75DA27A2-0D62-4FCC-B1B9-F6275C5DAF10}"/>
    <dgm:cxn modelId="{2D562499-6764-441D-839E-2CF8B0F69286}" type="presOf" srcId="{BE03A61E-8525-4257-B5D3-B97E26E6ED20}" destId="{633283CE-7724-4DF3-B81C-9C8B143B8E71}" srcOrd="0" destOrd="0" presId="urn:microsoft.com/office/officeart/2005/8/layout/target3"/>
    <dgm:cxn modelId="{F4C2034A-3C72-4936-8248-D5FD37823CDE}" type="presOf" srcId="{E9AB9533-905B-42A1-8C66-10DBFDCF5C47}" destId="{C6C947C2-0C7D-4258-8199-3487AC7ED474}" srcOrd="0" destOrd="0" presId="urn:microsoft.com/office/officeart/2005/8/layout/target3"/>
    <dgm:cxn modelId="{6A6BB76C-63F5-4FD6-963D-08BECB458D48}" type="presParOf" srcId="{C6C947C2-0C7D-4258-8199-3487AC7ED474}" destId="{121ED2B0-22D5-494F-8FF1-25C81EBC3805}" srcOrd="0" destOrd="0" presId="urn:microsoft.com/office/officeart/2005/8/layout/target3"/>
    <dgm:cxn modelId="{3670B924-20EE-4999-BB5C-49AB183CC8E9}" type="presParOf" srcId="{C6C947C2-0C7D-4258-8199-3487AC7ED474}" destId="{D4789145-5338-4A5D-AA51-77F1DC94C6AB}" srcOrd="1" destOrd="0" presId="urn:microsoft.com/office/officeart/2005/8/layout/target3"/>
    <dgm:cxn modelId="{B1FD554C-6DCE-4223-827E-5921B3641EE4}" type="presParOf" srcId="{C6C947C2-0C7D-4258-8199-3487AC7ED474}" destId="{633283CE-7724-4DF3-B81C-9C8B143B8E71}" srcOrd="2" destOrd="0" presId="urn:microsoft.com/office/officeart/2005/8/layout/target3"/>
    <dgm:cxn modelId="{7767C813-FCC8-4CFB-ADBD-BB69C8B18999}" type="presParOf" srcId="{C6C947C2-0C7D-4258-8199-3487AC7ED474}" destId="{29D7B965-1F18-403E-94ED-E89DEAF47B67}"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B376F61-6446-4C11-B8F4-28642BDBC2B9}"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6E4D0A47-A0D8-4148-B14C-E8CC192973A9}">
      <dgm:prSet/>
      <dgm:spPr/>
      <dgm:t>
        <a:bodyPr/>
        <a:lstStyle/>
        <a:p>
          <a:pPr rtl="0"/>
          <a:r>
            <a:rPr lang="en-US" smtClean="0"/>
            <a:t>It is text-based programming language. The commands in python are text.</a:t>
          </a:r>
          <a:endParaRPr lang="en-US"/>
        </a:p>
      </dgm:t>
    </dgm:pt>
    <dgm:pt modelId="{47CA3FF6-FC9D-432F-A0C6-163114DC2BEC}" type="parTrans" cxnId="{74BD5565-5778-4DAF-9FDE-ED67969744FA}">
      <dgm:prSet/>
      <dgm:spPr/>
      <dgm:t>
        <a:bodyPr/>
        <a:lstStyle/>
        <a:p>
          <a:endParaRPr lang="en-US"/>
        </a:p>
      </dgm:t>
    </dgm:pt>
    <dgm:pt modelId="{F538BF17-AFD0-4EE9-9123-AC21BBFB4B8B}" type="sibTrans" cxnId="{74BD5565-5778-4DAF-9FDE-ED67969744FA}">
      <dgm:prSet/>
      <dgm:spPr/>
      <dgm:t>
        <a:bodyPr/>
        <a:lstStyle/>
        <a:p>
          <a:endParaRPr lang="en-US"/>
        </a:p>
      </dgm:t>
    </dgm:pt>
    <dgm:pt modelId="{C45C063B-3A02-415D-BFEA-58CF6406AC5B}">
      <dgm:prSet/>
      <dgm:spPr/>
      <dgm:t>
        <a:bodyPr/>
        <a:lstStyle/>
        <a:p>
          <a:pPr rtl="0"/>
          <a:r>
            <a:rPr lang="en-US" smtClean="0"/>
            <a:t>Python shell is the platform used to type and execute the commands. See book page 66.</a:t>
          </a:r>
          <a:endParaRPr lang="en-US"/>
        </a:p>
      </dgm:t>
    </dgm:pt>
    <dgm:pt modelId="{3B11A7D3-A4FA-4488-A964-DD65EC496D7B}" type="parTrans" cxnId="{97C6B98B-BC12-4C6F-A897-57BFEF823192}">
      <dgm:prSet/>
      <dgm:spPr/>
      <dgm:t>
        <a:bodyPr/>
        <a:lstStyle/>
        <a:p>
          <a:endParaRPr lang="en-US"/>
        </a:p>
      </dgm:t>
    </dgm:pt>
    <dgm:pt modelId="{246830FB-F8A9-448C-B0CC-3E0216475EDD}" type="sibTrans" cxnId="{97C6B98B-BC12-4C6F-A897-57BFEF823192}">
      <dgm:prSet/>
      <dgm:spPr/>
      <dgm:t>
        <a:bodyPr/>
        <a:lstStyle/>
        <a:p>
          <a:endParaRPr lang="en-US"/>
        </a:p>
      </dgm:t>
    </dgm:pt>
    <dgm:pt modelId="{E3884ED0-BEE8-4AB1-8ADD-08B8A35193AB}" type="pres">
      <dgm:prSet presAssocID="{AB376F61-6446-4C11-B8F4-28642BDBC2B9}" presName="CompostProcess" presStyleCnt="0">
        <dgm:presLayoutVars>
          <dgm:dir/>
          <dgm:resizeHandles val="exact"/>
        </dgm:presLayoutVars>
      </dgm:prSet>
      <dgm:spPr/>
      <dgm:t>
        <a:bodyPr/>
        <a:lstStyle/>
        <a:p>
          <a:endParaRPr lang="en-US"/>
        </a:p>
      </dgm:t>
    </dgm:pt>
    <dgm:pt modelId="{AEA60101-5C58-4731-9E88-F2FB734CC6F1}" type="pres">
      <dgm:prSet presAssocID="{AB376F61-6446-4C11-B8F4-28642BDBC2B9}" presName="arrow" presStyleLbl="bgShp" presStyleIdx="0" presStyleCnt="1"/>
      <dgm:spPr/>
    </dgm:pt>
    <dgm:pt modelId="{85769548-6681-4090-B344-760ED28B18D0}" type="pres">
      <dgm:prSet presAssocID="{AB376F61-6446-4C11-B8F4-28642BDBC2B9}" presName="linearProcess" presStyleCnt="0"/>
      <dgm:spPr/>
    </dgm:pt>
    <dgm:pt modelId="{F54F310F-E1D5-459D-ABE0-682C054A7C5E}" type="pres">
      <dgm:prSet presAssocID="{6E4D0A47-A0D8-4148-B14C-E8CC192973A9}" presName="textNode" presStyleLbl="node1" presStyleIdx="0" presStyleCnt="2">
        <dgm:presLayoutVars>
          <dgm:bulletEnabled val="1"/>
        </dgm:presLayoutVars>
      </dgm:prSet>
      <dgm:spPr/>
      <dgm:t>
        <a:bodyPr/>
        <a:lstStyle/>
        <a:p>
          <a:endParaRPr lang="en-US"/>
        </a:p>
      </dgm:t>
    </dgm:pt>
    <dgm:pt modelId="{91C2C316-F14A-4C40-AF2B-7CD75E7008E9}" type="pres">
      <dgm:prSet presAssocID="{F538BF17-AFD0-4EE9-9123-AC21BBFB4B8B}" presName="sibTrans" presStyleCnt="0"/>
      <dgm:spPr/>
    </dgm:pt>
    <dgm:pt modelId="{0969145B-7F1A-4A9B-AB83-473071E7BD4F}" type="pres">
      <dgm:prSet presAssocID="{C45C063B-3A02-415D-BFEA-58CF6406AC5B}" presName="textNode" presStyleLbl="node1" presStyleIdx="1" presStyleCnt="2">
        <dgm:presLayoutVars>
          <dgm:bulletEnabled val="1"/>
        </dgm:presLayoutVars>
      </dgm:prSet>
      <dgm:spPr/>
      <dgm:t>
        <a:bodyPr/>
        <a:lstStyle/>
        <a:p>
          <a:endParaRPr lang="en-US"/>
        </a:p>
      </dgm:t>
    </dgm:pt>
  </dgm:ptLst>
  <dgm:cxnLst>
    <dgm:cxn modelId="{EA064F84-C073-452E-990F-0E8181E7D958}" type="presOf" srcId="{C45C063B-3A02-415D-BFEA-58CF6406AC5B}" destId="{0969145B-7F1A-4A9B-AB83-473071E7BD4F}" srcOrd="0" destOrd="0" presId="urn:microsoft.com/office/officeart/2005/8/layout/hProcess9"/>
    <dgm:cxn modelId="{74BD5565-5778-4DAF-9FDE-ED67969744FA}" srcId="{AB376F61-6446-4C11-B8F4-28642BDBC2B9}" destId="{6E4D0A47-A0D8-4148-B14C-E8CC192973A9}" srcOrd="0" destOrd="0" parTransId="{47CA3FF6-FC9D-432F-A0C6-163114DC2BEC}" sibTransId="{F538BF17-AFD0-4EE9-9123-AC21BBFB4B8B}"/>
    <dgm:cxn modelId="{D714CCE5-D127-4E1A-82BB-59820436483D}" type="presOf" srcId="{AB376F61-6446-4C11-B8F4-28642BDBC2B9}" destId="{E3884ED0-BEE8-4AB1-8ADD-08B8A35193AB}" srcOrd="0" destOrd="0" presId="urn:microsoft.com/office/officeart/2005/8/layout/hProcess9"/>
    <dgm:cxn modelId="{5AB2021F-A776-446D-9B51-5E99FA8799D7}" type="presOf" srcId="{6E4D0A47-A0D8-4148-B14C-E8CC192973A9}" destId="{F54F310F-E1D5-459D-ABE0-682C054A7C5E}" srcOrd="0" destOrd="0" presId="urn:microsoft.com/office/officeart/2005/8/layout/hProcess9"/>
    <dgm:cxn modelId="{97C6B98B-BC12-4C6F-A897-57BFEF823192}" srcId="{AB376F61-6446-4C11-B8F4-28642BDBC2B9}" destId="{C45C063B-3A02-415D-BFEA-58CF6406AC5B}" srcOrd="1" destOrd="0" parTransId="{3B11A7D3-A4FA-4488-A964-DD65EC496D7B}" sibTransId="{246830FB-F8A9-448C-B0CC-3E0216475EDD}"/>
    <dgm:cxn modelId="{632945FB-5BD6-4DC8-9047-45775D75B1AA}" type="presParOf" srcId="{E3884ED0-BEE8-4AB1-8ADD-08B8A35193AB}" destId="{AEA60101-5C58-4731-9E88-F2FB734CC6F1}" srcOrd="0" destOrd="0" presId="urn:microsoft.com/office/officeart/2005/8/layout/hProcess9"/>
    <dgm:cxn modelId="{2CA99054-2597-4E23-9B13-515442462D25}" type="presParOf" srcId="{E3884ED0-BEE8-4AB1-8ADD-08B8A35193AB}" destId="{85769548-6681-4090-B344-760ED28B18D0}" srcOrd="1" destOrd="0" presId="urn:microsoft.com/office/officeart/2005/8/layout/hProcess9"/>
    <dgm:cxn modelId="{AADB2633-003D-45A5-B32A-077C744A433A}" type="presParOf" srcId="{85769548-6681-4090-B344-760ED28B18D0}" destId="{F54F310F-E1D5-459D-ABE0-682C054A7C5E}" srcOrd="0" destOrd="0" presId="urn:microsoft.com/office/officeart/2005/8/layout/hProcess9"/>
    <dgm:cxn modelId="{8AF7C2DA-B8C2-41F4-9F61-196DC1BE9B2F}" type="presParOf" srcId="{85769548-6681-4090-B344-760ED28B18D0}" destId="{91C2C316-F14A-4C40-AF2B-7CD75E7008E9}" srcOrd="1" destOrd="0" presId="urn:microsoft.com/office/officeart/2005/8/layout/hProcess9"/>
    <dgm:cxn modelId="{7E4FFF87-564F-429A-B91B-1B4F606FA2A5}" type="presParOf" srcId="{85769548-6681-4090-B344-760ED28B18D0}" destId="{0969145B-7F1A-4A9B-AB83-473071E7BD4F}" srcOrd="2" destOrd="0" presId="urn:microsoft.com/office/officeart/2005/8/layout/hProcess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CCBB39-D357-445B-9B45-7380BFB10B7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73D06704-7B72-4433-B060-05EB77385924}">
      <dgm:prSet/>
      <dgm:spPr/>
      <dgm:t>
        <a:bodyPr/>
        <a:lstStyle/>
        <a:p>
          <a:pPr rtl="0"/>
          <a:r>
            <a:rPr lang="en-US" dirty="0" smtClean="0"/>
            <a:t>Programming</a:t>
          </a:r>
          <a:br>
            <a:rPr lang="en-US" dirty="0" smtClean="0"/>
          </a:br>
          <a:endParaRPr lang="en-US" dirty="0"/>
        </a:p>
      </dgm:t>
    </dgm:pt>
    <dgm:pt modelId="{82D2F9EC-0C80-4892-B09F-20FB1257B6DC}" type="parTrans" cxnId="{FB2F5181-3B7C-4641-A259-2067B6440A11}">
      <dgm:prSet/>
      <dgm:spPr/>
      <dgm:t>
        <a:bodyPr/>
        <a:lstStyle/>
        <a:p>
          <a:endParaRPr lang="en-US"/>
        </a:p>
      </dgm:t>
    </dgm:pt>
    <dgm:pt modelId="{2A51537B-A865-46E6-8679-0BCB641F1A51}" type="sibTrans" cxnId="{FB2F5181-3B7C-4641-A259-2067B6440A11}">
      <dgm:prSet/>
      <dgm:spPr/>
      <dgm:t>
        <a:bodyPr/>
        <a:lstStyle/>
        <a:p>
          <a:endParaRPr lang="en-US"/>
        </a:p>
      </dgm:t>
    </dgm:pt>
    <dgm:pt modelId="{2647F20F-E55E-4CAF-88E6-FA64E1FFE04B}" type="pres">
      <dgm:prSet presAssocID="{A0CCBB39-D357-445B-9B45-7380BFB10B7F}" presName="Name0" presStyleCnt="0">
        <dgm:presLayoutVars>
          <dgm:chPref val="3"/>
          <dgm:dir/>
          <dgm:animLvl val="lvl"/>
          <dgm:resizeHandles/>
        </dgm:presLayoutVars>
      </dgm:prSet>
      <dgm:spPr/>
      <dgm:t>
        <a:bodyPr/>
        <a:lstStyle/>
        <a:p>
          <a:endParaRPr lang="en-US"/>
        </a:p>
      </dgm:t>
    </dgm:pt>
    <dgm:pt modelId="{401C9D49-479E-4E09-B18F-340642543FB8}" type="pres">
      <dgm:prSet presAssocID="{73D06704-7B72-4433-B060-05EB77385924}" presName="horFlow" presStyleCnt="0"/>
      <dgm:spPr/>
    </dgm:pt>
    <dgm:pt modelId="{7A2D0075-C34C-4A64-B1C8-370CD115D6AE}" type="pres">
      <dgm:prSet presAssocID="{73D06704-7B72-4433-B060-05EB77385924}" presName="bigChev" presStyleLbl="node1" presStyleIdx="0" presStyleCnt="1" custScaleX="103172" custScaleY="100055"/>
      <dgm:spPr/>
      <dgm:t>
        <a:bodyPr/>
        <a:lstStyle/>
        <a:p>
          <a:endParaRPr lang="en-US"/>
        </a:p>
      </dgm:t>
    </dgm:pt>
  </dgm:ptLst>
  <dgm:cxnLst>
    <dgm:cxn modelId="{FB2F5181-3B7C-4641-A259-2067B6440A11}" srcId="{A0CCBB39-D357-445B-9B45-7380BFB10B7F}" destId="{73D06704-7B72-4433-B060-05EB77385924}" srcOrd="0" destOrd="0" parTransId="{82D2F9EC-0C80-4892-B09F-20FB1257B6DC}" sibTransId="{2A51537B-A865-46E6-8679-0BCB641F1A51}"/>
    <dgm:cxn modelId="{A1CBF119-D958-4BBC-8F79-0C7FD222EFFB}" type="presOf" srcId="{A0CCBB39-D357-445B-9B45-7380BFB10B7F}" destId="{2647F20F-E55E-4CAF-88E6-FA64E1FFE04B}" srcOrd="0" destOrd="0" presId="urn:microsoft.com/office/officeart/2005/8/layout/lProcess3"/>
    <dgm:cxn modelId="{76A24B81-C602-4EA3-976C-451FAA1FC234}" type="presOf" srcId="{73D06704-7B72-4433-B060-05EB77385924}" destId="{7A2D0075-C34C-4A64-B1C8-370CD115D6AE}" srcOrd="0" destOrd="0" presId="urn:microsoft.com/office/officeart/2005/8/layout/lProcess3"/>
    <dgm:cxn modelId="{0536F90E-E7A1-4B99-AA90-E0F1667B9A4F}" type="presParOf" srcId="{2647F20F-E55E-4CAF-88E6-FA64E1FFE04B}" destId="{401C9D49-479E-4E09-B18F-340642543FB8}" srcOrd="0" destOrd="0" presId="urn:microsoft.com/office/officeart/2005/8/layout/lProcess3"/>
    <dgm:cxn modelId="{61E282F9-B43F-4371-9A45-AB105E9B0BC2}" type="presParOf" srcId="{401C9D49-479E-4E09-B18F-340642543FB8}" destId="{7A2D0075-C34C-4A64-B1C8-370CD115D6AE}"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A87D916-6208-41EE-9C17-51F84395832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2D159238-6101-456C-A948-2F0B6B5AF937}">
      <dgm:prSet/>
      <dgm:spPr/>
      <dgm:t>
        <a:bodyPr/>
        <a:lstStyle/>
        <a:p>
          <a:pPr rtl="0"/>
          <a:r>
            <a:rPr lang="en-US" dirty="0" smtClean="0"/>
            <a:t>Rules of </a:t>
          </a:r>
          <a:r>
            <a:rPr lang="en-US" smtClean="0"/>
            <a:t>Variables(see pg. </a:t>
          </a:r>
          <a:r>
            <a:rPr lang="en-US" dirty="0" smtClean="0"/>
            <a:t>67)</a:t>
          </a:r>
          <a:br>
            <a:rPr lang="en-US" dirty="0" smtClean="0"/>
          </a:br>
          <a:endParaRPr lang="en-US" dirty="0"/>
        </a:p>
      </dgm:t>
    </dgm:pt>
    <dgm:pt modelId="{2DEBCCEB-303A-49C8-AA3B-B86F13BBAD70}" type="parTrans" cxnId="{81DE7B3F-C0AE-4AEA-B4AA-0CB1A26BD9B7}">
      <dgm:prSet/>
      <dgm:spPr/>
      <dgm:t>
        <a:bodyPr/>
        <a:lstStyle/>
        <a:p>
          <a:endParaRPr lang="en-US"/>
        </a:p>
      </dgm:t>
    </dgm:pt>
    <dgm:pt modelId="{CF4BAEB1-CFD3-40F0-BA16-FD2D76DEF62A}" type="sibTrans" cxnId="{81DE7B3F-C0AE-4AEA-B4AA-0CB1A26BD9B7}">
      <dgm:prSet/>
      <dgm:spPr/>
      <dgm:t>
        <a:bodyPr/>
        <a:lstStyle/>
        <a:p>
          <a:endParaRPr lang="en-US"/>
        </a:p>
      </dgm:t>
    </dgm:pt>
    <dgm:pt modelId="{1DF27782-B219-4EBA-BE6F-1FF35B7108CA}" type="pres">
      <dgm:prSet presAssocID="{EA87D916-6208-41EE-9C17-51F84395832A}" presName="Name0" presStyleCnt="0">
        <dgm:presLayoutVars>
          <dgm:chMax val="7"/>
          <dgm:dir/>
          <dgm:animLvl val="lvl"/>
          <dgm:resizeHandles val="exact"/>
        </dgm:presLayoutVars>
      </dgm:prSet>
      <dgm:spPr/>
      <dgm:t>
        <a:bodyPr/>
        <a:lstStyle/>
        <a:p>
          <a:endParaRPr lang="en-US"/>
        </a:p>
      </dgm:t>
    </dgm:pt>
    <dgm:pt modelId="{E3A1E909-33C2-4EAB-B416-82B453540C22}" type="pres">
      <dgm:prSet presAssocID="{2D159238-6101-456C-A948-2F0B6B5AF937}" presName="circle1" presStyleLbl="node1" presStyleIdx="0" presStyleCnt="1"/>
      <dgm:spPr/>
    </dgm:pt>
    <dgm:pt modelId="{A5A14ED1-07FB-42B7-8E92-0C656EFAA547}" type="pres">
      <dgm:prSet presAssocID="{2D159238-6101-456C-A948-2F0B6B5AF937}" presName="space" presStyleCnt="0"/>
      <dgm:spPr/>
    </dgm:pt>
    <dgm:pt modelId="{0AD861AE-AC6C-442C-8877-47518DFF1757}" type="pres">
      <dgm:prSet presAssocID="{2D159238-6101-456C-A948-2F0B6B5AF937}" presName="rect1" presStyleLbl="alignAcc1" presStyleIdx="0" presStyleCnt="1"/>
      <dgm:spPr/>
      <dgm:t>
        <a:bodyPr/>
        <a:lstStyle/>
        <a:p>
          <a:endParaRPr lang="en-US"/>
        </a:p>
      </dgm:t>
    </dgm:pt>
    <dgm:pt modelId="{4463BA00-3AD1-4A2A-BFDB-EA605FF75497}" type="pres">
      <dgm:prSet presAssocID="{2D159238-6101-456C-A948-2F0B6B5AF937}" presName="rect1ParTxNoCh" presStyleLbl="alignAcc1" presStyleIdx="0" presStyleCnt="1">
        <dgm:presLayoutVars>
          <dgm:chMax val="1"/>
          <dgm:bulletEnabled val="1"/>
        </dgm:presLayoutVars>
      </dgm:prSet>
      <dgm:spPr/>
      <dgm:t>
        <a:bodyPr/>
        <a:lstStyle/>
        <a:p>
          <a:endParaRPr lang="en-US"/>
        </a:p>
      </dgm:t>
    </dgm:pt>
  </dgm:ptLst>
  <dgm:cxnLst>
    <dgm:cxn modelId="{81DE7B3F-C0AE-4AEA-B4AA-0CB1A26BD9B7}" srcId="{EA87D916-6208-41EE-9C17-51F84395832A}" destId="{2D159238-6101-456C-A948-2F0B6B5AF937}" srcOrd="0" destOrd="0" parTransId="{2DEBCCEB-303A-49C8-AA3B-B86F13BBAD70}" sibTransId="{CF4BAEB1-CFD3-40F0-BA16-FD2D76DEF62A}"/>
    <dgm:cxn modelId="{92B63653-9D31-4E6E-A705-3DE6C061F4F5}" type="presOf" srcId="{2D159238-6101-456C-A948-2F0B6B5AF937}" destId="{4463BA00-3AD1-4A2A-BFDB-EA605FF75497}" srcOrd="1" destOrd="0" presId="urn:microsoft.com/office/officeart/2005/8/layout/target3"/>
    <dgm:cxn modelId="{B381611A-8DFE-44A7-BDBB-A4F3251E1FCF}" type="presOf" srcId="{2D159238-6101-456C-A948-2F0B6B5AF937}" destId="{0AD861AE-AC6C-442C-8877-47518DFF1757}" srcOrd="0" destOrd="0" presId="urn:microsoft.com/office/officeart/2005/8/layout/target3"/>
    <dgm:cxn modelId="{22AFF2C4-3CD2-4FD3-AC23-603EC9CEAB13}" type="presOf" srcId="{EA87D916-6208-41EE-9C17-51F84395832A}" destId="{1DF27782-B219-4EBA-BE6F-1FF35B7108CA}" srcOrd="0" destOrd="0" presId="urn:microsoft.com/office/officeart/2005/8/layout/target3"/>
    <dgm:cxn modelId="{F76B4D71-51E7-4D8B-86FC-2FD4D336FD89}" type="presParOf" srcId="{1DF27782-B219-4EBA-BE6F-1FF35B7108CA}" destId="{E3A1E909-33C2-4EAB-B416-82B453540C22}" srcOrd="0" destOrd="0" presId="urn:microsoft.com/office/officeart/2005/8/layout/target3"/>
    <dgm:cxn modelId="{F1BFBB1C-0933-48F5-882B-530A3AD30039}" type="presParOf" srcId="{1DF27782-B219-4EBA-BE6F-1FF35B7108CA}" destId="{A5A14ED1-07FB-42B7-8E92-0C656EFAA547}" srcOrd="1" destOrd="0" presId="urn:microsoft.com/office/officeart/2005/8/layout/target3"/>
    <dgm:cxn modelId="{8F109339-194D-480B-91F3-965081179B5A}" type="presParOf" srcId="{1DF27782-B219-4EBA-BE6F-1FF35B7108CA}" destId="{0AD861AE-AC6C-442C-8877-47518DFF1757}" srcOrd="2" destOrd="0" presId="urn:microsoft.com/office/officeart/2005/8/layout/target3"/>
    <dgm:cxn modelId="{F819768E-2163-427F-B178-747681DCDCFD}" type="presParOf" srcId="{1DF27782-B219-4EBA-BE6F-1FF35B7108CA}" destId="{4463BA00-3AD1-4A2A-BFDB-EA605FF75497}"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BC023A6-A8B3-4C28-B87F-8AD5661AF417}"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025E8D5C-106D-4E71-BD97-D343BD1BFE6E}">
      <dgm:prSet/>
      <dgm:spPr/>
      <dgm:t>
        <a:bodyPr/>
        <a:lstStyle/>
        <a:p>
          <a:pPr rtl="0"/>
          <a:r>
            <a:rPr lang="en-US" smtClean="0"/>
            <a:t>The variable name should tell you what value is stored in the variable. </a:t>
          </a:r>
          <a:endParaRPr lang="en-US"/>
        </a:p>
      </dgm:t>
    </dgm:pt>
    <dgm:pt modelId="{98E225DB-1369-4085-BB0D-B869D4130662}" type="parTrans" cxnId="{B11FAC64-F761-47FC-9CB7-F3A9E414C7A1}">
      <dgm:prSet/>
      <dgm:spPr/>
      <dgm:t>
        <a:bodyPr/>
        <a:lstStyle/>
        <a:p>
          <a:endParaRPr lang="en-US"/>
        </a:p>
      </dgm:t>
    </dgm:pt>
    <dgm:pt modelId="{0BFC8F4C-968E-430B-BCFD-543E5881C298}" type="sibTrans" cxnId="{B11FAC64-F761-47FC-9CB7-F3A9E414C7A1}">
      <dgm:prSet/>
      <dgm:spPr/>
      <dgm:t>
        <a:bodyPr/>
        <a:lstStyle/>
        <a:p>
          <a:endParaRPr lang="en-US"/>
        </a:p>
      </dgm:t>
    </dgm:pt>
    <dgm:pt modelId="{B9BCB42C-BC68-4F51-865D-E4143D172509}">
      <dgm:prSet/>
      <dgm:spPr/>
      <dgm:t>
        <a:bodyPr/>
        <a:lstStyle/>
        <a:p>
          <a:pPr rtl="0"/>
          <a:r>
            <a:rPr lang="en-US" smtClean="0"/>
            <a:t>Name of the variable must be of one word only.</a:t>
          </a:r>
          <a:endParaRPr lang="en-US"/>
        </a:p>
      </dgm:t>
    </dgm:pt>
    <dgm:pt modelId="{59406E26-AAD0-42F8-87D4-75F9FA699A62}" type="parTrans" cxnId="{A64D0F3B-FE87-4688-B385-024BB5745A6F}">
      <dgm:prSet/>
      <dgm:spPr/>
      <dgm:t>
        <a:bodyPr/>
        <a:lstStyle/>
        <a:p>
          <a:endParaRPr lang="en-US"/>
        </a:p>
      </dgm:t>
    </dgm:pt>
    <dgm:pt modelId="{741AA733-5030-4ECC-AE3A-732D2ED031B1}" type="sibTrans" cxnId="{A64D0F3B-FE87-4688-B385-024BB5745A6F}">
      <dgm:prSet/>
      <dgm:spPr/>
      <dgm:t>
        <a:bodyPr/>
        <a:lstStyle/>
        <a:p>
          <a:endParaRPr lang="en-US"/>
        </a:p>
      </dgm:t>
    </dgm:pt>
    <dgm:pt modelId="{D75CDFE6-7585-4CC4-A992-C8EAD08FD131}">
      <dgm:prSet/>
      <dgm:spPr/>
      <dgm:t>
        <a:bodyPr/>
        <a:lstStyle/>
        <a:p>
          <a:pPr rtl="0"/>
          <a:r>
            <a:rPr lang="en-US" smtClean="0"/>
            <a:t>No spaces contain letters, number and underscore only. </a:t>
          </a:r>
          <a:endParaRPr lang="en-US"/>
        </a:p>
      </dgm:t>
    </dgm:pt>
    <dgm:pt modelId="{DA0D14D4-3E97-4E13-B12F-322F69D42BEF}" type="parTrans" cxnId="{2D8D16F6-F418-44D8-BCE8-4A2BAEA8C834}">
      <dgm:prSet/>
      <dgm:spPr/>
      <dgm:t>
        <a:bodyPr/>
        <a:lstStyle/>
        <a:p>
          <a:endParaRPr lang="en-US"/>
        </a:p>
      </dgm:t>
    </dgm:pt>
    <dgm:pt modelId="{450763B0-0264-4C4A-B943-C34B710820CB}" type="sibTrans" cxnId="{2D8D16F6-F418-44D8-BCE8-4A2BAEA8C834}">
      <dgm:prSet/>
      <dgm:spPr/>
      <dgm:t>
        <a:bodyPr/>
        <a:lstStyle/>
        <a:p>
          <a:endParaRPr lang="en-US"/>
        </a:p>
      </dgm:t>
    </dgm:pt>
    <dgm:pt modelId="{EE44F41F-FFE9-4A47-B755-313213167B58}">
      <dgm:prSet/>
      <dgm:spPr/>
      <dgm:t>
        <a:bodyPr/>
        <a:lstStyle/>
        <a:p>
          <a:pPr rtl="0"/>
          <a:r>
            <a:rPr lang="en-US" smtClean="0"/>
            <a:t>Start with a letter.</a:t>
          </a:r>
          <a:endParaRPr lang="en-US"/>
        </a:p>
      </dgm:t>
    </dgm:pt>
    <dgm:pt modelId="{7C4859BE-F8BC-45D7-9016-F3B5C0D4D25A}" type="parTrans" cxnId="{83A223AB-5079-4F2C-98D5-FD222B98E77D}">
      <dgm:prSet/>
      <dgm:spPr/>
      <dgm:t>
        <a:bodyPr/>
        <a:lstStyle/>
        <a:p>
          <a:endParaRPr lang="en-US"/>
        </a:p>
      </dgm:t>
    </dgm:pt>
    <dgm:pt modelId="{5E262119-ABCC-4027-A3A5-E1510BC104AB}" type="sibTrans" cxnId="{83A223AB-5079-4F2C-98D5-FD222B98E77D}">
      <dgm:prSet/>
      <dgm:spPr/>
      <dgm:t>
        <a:bodyPr/>
        <a:lstStyle/>
        <a:p>
          <a:endParaRPr lang="en-US"/>
        </a:p>
      </dgm:t>
    </dgm:pt>
    <dgm:pt modelId="{69320357-5DDB-401F-9B11-2FA644C5DD1F}" type="pres">
      <dgm:prSet presAssocID="{0BC023A6-A8B3-4C28-B87F-8AD5661AF417}" presName="matrix" presStyleCnt="0">
        <dgm:presLayoutVars>
          <dgm:chMax val="1"/>
          <dgm:dir/>
          <dgm:resizeHandles val="exact"/>
        </dgm:presLayoutVars>
      </dgm:prSet>
      <dgm:spPr/>
      <dgm:t>
        <a:bodyPr/>
        <a:lstStyle/>
        <a:p>
          <a:endParaRPr lang="en-US"/>
        </a:p>
      </dgm:t>
    </dgm:pt>
    <dgm:pt modelId="{67DE4FF1-81CD-44D4-BB3A-F4358BB04DE9}" type="pres">
      <dgm:prSet presAssocID="{0BC023A6-A8B3-4C28-B87F-8AD5661AF417}" presName="diamond" presStyleLbl="bgShp" presStyleIdx="0" presStyleCnt="1"/>
      <dgm:spPr/>
    </dgm:pt>
    <dgm:pt modelId="{3276AC4A-5BD7-4616-8896-E4E496C0A78D}" type="pres">
      <dgm:prSet presAssocID="{0BC023A6-A8B3-4C28-B87F-8AD5661AF417}" presName="quad1" presStyleLbl="node1" presStyleIdx="0" presStyleCnt="4">
        <dgm:presLayoutVars>
          <dgm:chMax val="0"/>
          <dgm:chPref val="0"/>
          <dgm:bulletEnabled val="1"/>
        </dgm:presLayoutVars>
      </dgm:prSet>
      <dgm:spPr/>
      <dgm:t>
        <a:bodyPr/>
        <a:lstStyle/>
        <a:p>
          <a:endParaRPr lang="en-US"/>
        </a:p>
      </dgm:t>
    </dgm:pt>
    <dgm:pt modelId="{8A7DBBD0-367A-4DF9-A0CE-CB0BB410BCE0}" type="pres">
      <dgm:prSet presAssocID="{0BC023A6-A8B3-4C28-B87F-8AD5661AF417}" presName="quad2" presStyleLbl="node1" presStyleIdx="1" presStyleCnt="4">
        <dgm:presLayoutVars>
          <dgm:chMax val="0"/>
          <dgm:chPref val="0"/>
          <dgm:bulletEnabled val="1"/>
        </dgm:presLayoutVars>
      </dgm:prSet>
      <dgm:spPr/>
      <dgm:t>
        <a:bodyPr/>
        <a:lstStyle/>
        <a:p>
          <a:endParaRPr lang="en-US"/>
        </a:p>
      </dgm:t>
    </dgm:pt>
    <dgm:pt modelId="{89091FB3-2C34-47B8-816B-6BB3246510D6}" type="pres">
      <dgm:prSet presAssocID="{0BC023A6-A8B3-4C28-B87F-8AD5661AF417}" presName="quad3" presStyleLbl="node1" presStyleIdx="2" presStyleCnt="4">
        <dgm:presLayoutVars>
          <dgm:chMax val="0"/>
          <dgm:chPref val="0"/>
          <dgm:bulletEnabled val="1"/>
        </dgm:presLayoutVars>
      </dgm:prSet>
      <dgm:spPr/>
      <dgm:t>
        <a:bodyPr/>
        <a:lstStyle/>
        <a:p>
          <a:endParaRPr lang="en-US"/>
        </a:p>
      </dgm:t>
    </dgm:pt>
    <dgm:pt modelId="{D33E5F5C-B014-47D6-B11E-058BA8FA3C95}" type="pres">
      <dgm:prSet presAssocID="{0BC023A6-A8B3-4C28-B87F-8AD5661AF417}" presName="quad4" presStyleLbl="node1" presStyleIdx="3" presStyleCnt="4">
        <dgm:presLayoutVars>
          <dgm:chMax val="0"/>
          <dgm:chPref val="0"/>
          <dgm:bulletEnabled val="1"/>
        </dgm:presLayoutVars>
      </dgm:prSet>
      <dgm:spPr/>
      <dgm:t>
        <a:bodyPr/>
        <a:lstStyle/>
        <a:p>
          <a:endParaRPr lang="en-US"/>
        </a:p>
      </dgm:t>
    </dgm:pt>
  </dgm:ptLst>
  <dgm:cxnLst>
    <dgm:cxn modelId="{DDB428A1-ECE4-493E-B31A-AAA638EB9FDD}" type="presOf" srcId="{EE44F41F-FFE9-4A47-B755-313213167B58}" destId="{D33E5F5C-B014-47D6-B11E-058BA8FA3C95}" srcOrd="0" destOrd="0" presId="urn:microsoft.com/office/officeart/2005/8/layout/matrix3"/>
    <dgm:cxn modelId="{83A223AB-5079-4F2C-98D5-FD222B98E77D}" srcId="{0BC023A6-A8B3-4C28-B87F-8AD5661AF417}" destId="{EE44F41F-FFE9-4A47-B755-313213167B58}" srcOrd="3" destOrd="0" parTransId="{7C4859BE-F8BC-45D7-9016-F3B5C0D4D25A}" sibTransId="{5E262119-ABCC-4027-A3A5-E1510BC104AB}"/>
    <dgm:cxn modelId="{7BB1EEDF-C75D-4B95-8B1F-378A7E08C0E7}" type="presOf" srcId="{025E8D5C-106D-4E71-BD97-D343BD1BFE6E}" destId="{3276AC4A-5BD7-4616-8896-E4E496C0A78D}" srcOrd="0" destOrd="0" presId="urn:microsoft.com/office/officeart/2005/8/layout/matrix3"/>
    <dgm:cxn modelId="{95B57D36-4ECE-4E3B-94D7-D0CFE70CC04C}" type="presOf" srcId="{0BC023A6-A8B3-4C28-B87F-8AD5661AF417}" destId="{69320357-5DDB-401F-9B11-2FA644C5DD1F}" srcOrd="0" destOrd="0" presId="urn:microsoft.com/office/officeart/2005/8/layout/matrix3"/>
    <dgm:cxn modelId="{24FBF7CB-A1EA-4DE5-AF74-B2B26484F02B}" type="presOf" srcId="{B9BCB42C-BC68-4F51-865D-E4143D172509}" destId="{8A7DBBD0-367A-4DF9-A0CE-CB0BB410BCE0}" srcOrd="0" destOrd="0" presId="urn:microsoft.com/office/officeart/2005/8/layout/matrix3"/>
    <dgm:cxn modelId="{A64D0F3B-FE87-4688-B385-024BB5745A6F}" srcId="{0BC023A6-A8B3-4C28-B87F-8AD5661AF417}" destId="{B9BCB42C-BC68-4F51-865D-E4143D172509}" srcOrd="1" destOrd="0" parTransId="{59406E26-AAD0-42F8-87D4-75F9FA699A62}" sibTransId="{741AA733-5030-4ECC-AE3A-732D2ED031B1}"/>
    <dgm:cxn modelId="{2D8D16F6-F418-44D8-BCE8-4A2BAEA8C834}" srcId="{0BC023A6-A8B3-4C28-B87F-8AD5661AF417}" destId="{D75CDFE6-7585-4CC4-A992-C8EAD08FD131}" srcOrd="2" destOrd="0" parTransId="{DA0D14D4-3E97-4E13-B12F-322F69D42BEF}" sibTransId="{450763B0-0264-4C4A-B943-C34B710820CB}"/>
    <dgm:cxn modelId="{B11FAC64-F761-47FC-9CB7-F3A9E414C7A1}" srcId="{0BC023A6-A8B3-4C28-B87F-8AD5661AF417}" destId="{025E8D5C-106D-4E71-BD97-D343BD1BFE6E}" srcOrd="0" destOrd="0" parTransId="{98E225DB-1369-4085-BB0D-B869D4130662}" sibTransId="{0BFC8F4C-968E-430B-BCFD-543E5881C298}"/>
    <dgm:cxn modelId="{0A9D3035-A775-4646-9F9A-C6CE43FCD905}" type="presOf" srcId="{D75CDFE6-7585-4CC4-A992-C8EAD08FD131}" destId="{89091FB3-2C34-47B8-816B-6BB3246510D6}" srcOrd="0" destOrd="0" presId="urn:microsoft.com/office/officeart/2005/8/layout/matrix3"/>
    <dgm:cxn modelId="{DAA62192-D85D-4B3D-82DA-12152621BF0B}" type="presParOf" srcId="{69320357-5DDB-401F-9B11-2FA644C5DD1F}" destId="{67DE4FF1-81CD-44D4-BB3A-F4358BB04DE9}" srcOrd="0" destOrd="0" presId="urn:microsoft.com/office/officeart/2005/8/layout/matrix3"/>
    <dgm:cxn modelId="{31E043AA-779D-4EBC-A30F-A679522AEEFC}" type="presParOf" srcId="{69320357-5DDB-401F-9B11-2FA644C5DD1F}" destId="{3276AC4A-5BD7-4616-8896-E4E496C0A78D}" srcOrd="1" destOrd="0" presId="urn:microsoft.com/office/officeart/2005/8/layout/matrix3"/>
    <dgm:cxn modelId="{589E9BD5-C16B-4D30-A5F8-666DA9FBE038}" type="presParOf" srcId="{69320357-5DDB-401F-9B11-2FA644C5DD1F}" destId="{8A7DBBD0-367A-4DF9-A0CE-CB0BB410BCE0}" srcOrd="2" destOrd="0" presId="urn:microsoft.com/office/officeart/2005/8/layout/matrix3"/>
    <dgm:cxn modelId="{23971630-1C1B-4158-B890-B64AF5F6FE51}" type="presParOf" srcId="{69320357-5DDB-401F-9B11-2FA644C5DD1F}" destId="{89091FB3-2C34-47B8-816B-6BB3246510D6}" srcOrd="3" destOrd="0" presId="urn:microsoft.com/office/officeart/2005/8/layout/matrix3"/>
    <dgm:cxn modelId="{154C2C5C-C221-4D1A-A5D2-B539917225D7}" type="presParOf" srcId="{69320357-5DDB-401F-9B11-2FA644C5DD1F}" destId="{D33E5F5C-B014-47D6-B11E-058BA8FA3C95}" srcOrd="4" destOrd="0" presId="urn:microsoft.com/office/officeart/2005/8/layout/matrix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C5CE9DC-7C65-4369-8172-A49F1D1AA91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CA9324C-23D3-4640-8256-82699EAF6FE0}">
      <dgm:prSet/>
      <dgm:spPr/>
      <dgm:t>
        <a:bodyPr/>
        <a:lstStyle/>
        <a:p>
          <a:pPr rtl="0"/>
          <a:r>
            <a:rPr lang="en-US" smtClean="0"/>
            <a:t>Are these valid variables</a:t>
          </a:r>
          <a:br>
            <a:rPr lang="en-US" smtClean="0"/>
          </a:br>
          <a:endParaRPr lang="en-US"/>
        </a:p>
      </dgm:t>
    </dgm:pt>
    <dgm:pt modelId="{14F9C7FB-68CE-4292-A2C3-6930C21D3317}" type="parTrans" cxnId="{ADD844C2-90A2-4429-8D91-B6011CEA36A7}">
      <dgm:prSet/>
      <dgm:spPr/>
      <dgm:t>
        <a:bodyPr/>
        <a:lstStyle/>
        <a:p>
          <a:endParaRPr lang="en-US"/>
        </a:p>
      </dgm:t>
    </dgm:pt>
    <dgm:pt modelId="{0A4BB0CF-1CCD-4FBE-B7CE-227B5CB4EDA8}" type="sibTrans" cxnId="{ADD844C2-90A2-4429-8D91-B6011CEA36A7}">
      <dgm:prSet/>
      <dgm:spPr/>
      <dgm:t>
        <a:bodyPr/>
        <a:lstStyle/>
        <a:p>
          <a:endParaRPr lang="en-US"/>
        </a:p>
      </dgm:t>
    </dgm:pt>
    <dgm:pt modelId="{19BBC5C8-24E6-4C2E-B6C4-B66A2FE5CBA9}" type="pres">
      <dgm:prSet presAssocID="{EC5CE9DC-7C65-4369-8172-A49F1D1AA914}" presName="linear" presStyleCnt="0">
        <dgm:presLayoutVars>
          <dgm:animLvl val="lvl"/>
          <dgm:resizeHandles val="exact"/>
        </dgm:presLayoutVars>
      </dgm:prSet>
      <dgm:spPr/>
      <dgm:t>
        <a:bodyPr/>
        <a:lstStyle/>
        <a:p>
          <a:endParaRPr lang="en-US"/>
        </a:p>
      </dgm:t>
    </dgm:pt>
    <dgm:pt modelId="{3C9F87AE-C9B8-4B77-8C91-3777C5EBD1B1}" type="pres">
      <dgm:prSet presAssocID="{BCA9324C-23D3-4640-8256-82699EAF6FE0}" presName="parentText" presStyleLbl="node1" presStyleIdx="0" presStyleCnt="1">
        <dgm:presLayoutVars>
          <dgm:chMax val="0"/>
          <dgm:bulletEnabled val="1"/>
        </dgm:presLayoutVars>
      </dgm:prSet>
      <dgm:spPr/>
      <dgm:t>
        <a:bodyPr/>
        <a:lstStyle/>
        <a:p>
          <a:endParaRPr lang="en-US"/>
        </a:p>
      </dgm:t>
    </dgm:pt>
  </dgm:ptLst>
  <dgm:cxnLst>
    <dgm:cxn modelId="{ADD844C2-90A2-4429-8D91-B6011CEA36A7}" srcId="{EC5CE9DC-7C65-4369-8172-A49F1D1AA914}" destId="{BCA9324C-23D3-4640-8256-82699EAF6FE0}" srcOrd="0" destOrd="0" parTransId="{14F9C7FB-68CE-4292-A2C3-6930C21D3317}" sibTransId="{0A4BB0CF-1CCD-4FBE-B7CE-227B5CB4EDA8}"/>
    <dgm:cxn modelId="{13BF7427-9531-4838-82A0-A858F1C14AD9}" type="presOf" srcId="{BCA9324C-23D3-4640-8256-82699EAF6FE0}" destId="{3C9F87AE-C9B8-4B77-8C91-3777C5EBD1B1}" srcOrd="0" destOrd="0" presId="urn:microsoft.com/office/officeart/2005/8/layout/vList2"/>
    <dgm:cxn modelId="{849FA28B-64AD-4280-9036-8E19777E51AE}" type="presOf" srcId="{EC5CE9DC-7C65-4369-8172-A49F1D1AA914}" destId="{19BBC5C8-24E6-4C2E-B6C4-B66A2FE5CBA9}" srcOrd="0" destOrd="0" presId="urn:microsoft.com/office/officeart/2005/8/layout/vList2"/>
    <dgm:cxn modelId="{3000CC12-BC4D-41E3-8FFB-6BE6A16D39ED}" type="presParOf" srcId="{19BBC5C8-24E6-4C2E-B6C4-B66A2FE5CBA9}" destId="{3C9F87AE-C9B8-4B77-8C91-3777C5EBD1B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8A01320-D6D0-4338-98A4-37E81B0EF82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A641F780-FD52-4203-A616-4A37A75F0770}">
      <dgm:prSet/>
      <dgm:spPr/>
      <dgm:t>
        <a:bodyPr/>
        <a:lstStyle/>
        <a:p>
          <a:pPr rtl="0"/>
          <a:r>
            <a:rPr lang="en-US" smtClean="0"/>
            <a:t>Identify valid and invalid variables from the list below and put them in appropriate columns.</a:t>
          </a:r>
          <a:br>
            <a:rPr lang="en-US" smtClean="0"/>
          </a:br>
          <a:endParaRPr lang="en-US"/>
        </a:p>
      </dgm:t>
    </dgm:pt>
    <dgm:pt modelId="{F95681C2-BDC9-41A8-BCB4-66A80B5D2FA5}" type="parTrans" cxnId="{9E8B34B5-FFF8-4291-BBA0-B8C54E39363C}">
      <dgm:prSet/>
      <dgm:spPr/>
      <dgm:t>
        <a:bodyPr/>
        <a:lstStyle/>
        <a:p>
          <a:endParaRPr lang="en-US"/>
        </a:p>
      </dgm:t>
    </dgm:pt>
    <dgm:pt modelId="{35837B48-C797-4BB2-B768-75D431FAB87B}" type="sibTrans" cxnId="{9E8B34B5-FFF8-4291-BBA0-B8C54E39363C}">
      <dgm:prSet/>
      <dgm:spPr/>
      <dgm:t>
        <a:bodyPr/>
        <a:lstStyle/>
        <a:p>
          <a:endParaRPr lang="en-US"/>
        </a:p>
      </dgm:t>
    </dgm:pt>
    <dgm:pt modelId="{AFC24E8F-FE20-4DBA-95FD-A01F5FA00243}" type="pres">
      <dgm:prSet presAssocID="{88A01320-D6D0-4338-98A4-37E81B0EF82D}" presName="Name0" presStyleCnt="0">
        <dgm:presLayoutVars>
          <dgm:chMax val="7"/>
          <dgm:dir/>
          <dgm:animLvl val="lvl"/>
          <dgm:resizeHandles val="exact"/>
        </dgm:presLayoutVars>
      </dgm:prSet>
      <dgm:spPr/>
      <dgm:t>
        <a:bodyPr/>
        <a:lstStyle/>
        <a:p>
          <a:endParaRPr lang="en-US"/>
        </a:p>
      </dgm:t>
    </dgm:pt>
    <dgm:pt modelId="{BAE2269F-B285-422C-94BA-414D4306380B}" type="pres">
      <dgm:prSet presAssocID="{A641F780-FD52-4203-A616-4A37A75F0770}" presName="circle1" presStyleLbl="node1" presStyleIdx="0" presStyleCnt="1"/>
      <dgm:spPr/>
    </dgm:pt>
    <dgm:pt modelId="{F097414D-93DD-493A-BCB7-D1F6EEA07BA7}" type="pres">
      <dgm:prSet presAssocID="{A641F780-FD52-4203-A616-4A37A75F0770}" presName="space" presStyleCnt="0"/>
      <dgm:spPr/>
    </dgm:pt>
    <dgm:pt modelId="{CCDCA2A8-35D0-4C68-8A2A-F86673E16267}" type="pres">
      <dgm:prSet presAssocID="{A641F780-FD52-4203-A616-4A37A75F0770}" presName="rect1" presStyleLbl="alignAcc1" presStyleIdx="0" presStyleCnt="1"/>
      <dgm:spPr/>
      <dgm:t>
        <a:bodyPr/>
        <a:lstStyle/>
        <a:p>
          <a:endParaRPr lang="en-US"/>
        </a:p>
      </dgm:t>
    </dgm:pt>
    <dgm:pt modelId="{B9E841FE-0B87-40B9-91DB-F85C9EFCE6AB}" type="pres">
      <dgm:prSet presAssocID="{A641F780-FD52-4203-A616-4A37A75F0770}" presName="rect1ParTxNoCh" presStyleLbl="alignAcc1" presStyleIdx="0" presStyleCnt="1">
        <dgm:presLayoutVars>
          <dgm:chMax val="1"/>
          <dgm:bulletEnabled val="1"/>
        </dgm:presLayoutVars>
      </dgm:prSet>
      <dgm:spPr/>
      <dgm:t>
        <a:bodyPr/>
        <a:lstStyle/>
        <a:p>
          <a:endParaRPr lang="en-US"/>
        </a:p>
      </dgm:t>
    </dgm:pt>
  </dgm:ptLst>
  <dgm:cxnLst>
    <dgm:cxn modelId="{3C6C18E0-B580-4224-95AC-AA11196C5361}" type="presOf" srcId="{A641F780-FD52-4203-A616-4A37A75F0770}" destId="{B9E841FE-0B87-40B9-91DB-F85C9EFCE6AB}" srcOrd="1" destOrd="0" presId="urn:microsoft.com/office/officeart/2005/8/layout/target3"/>
    <dgm:cxn modelId="{78AFF79C-6EC7-498D-8DBA-0D19D82803EA}" type="presOf" srcId="{88A01320-D6D0-4338-98A4-37E81B0EF82D}" destId="{AFC24E8F-FE20-4DBA-95FD-A01F5FA00243}" srcOrd="0" destOrd="0" presId="urn:microsoft.com/office/officeart/2005/8/layout/target3"/>
    <dgm:cxn modelId="{9E8B34B5-FFF8-4291-BBA0-B8C54E39363C}" srcId="{88A01320-D6D0-4338-98A4-37E81B0EF82D}" destId="{A641F780-FD52-4203-A616-4A37A75F0770}" srcOrd="0" destOrd="0" parTransId="{F95681C2-BDC9-41A8-BCB4-66A80B5D2FA5}" sibTransId="{35837B48-C797-4BB2-B768-75D431FAB87B}"/>
    <dgm:cxn modelId="{0AF760CB-697A-46D7-87C7-39577ACEC538}" type="presOf" srcId="{A641F780-FD52-4203-A616-4A37A75F0770}" destId="{CCDCA2A8-35D0-4C68-8A2A-F86673E16267}" srcOrd="0" destOrd="0" presId="urn:microsoft.com/office/officeart/2005/8/layout/target3"/>
    <dgm:cxn modelId="{DDC59AD5-8EA6-4F79-877A-591F45D2E7C1}" type="presParOf" srcId="{AFC24E8F-FE20-4DBA-95FD-A01F5FA00243}" destId="{BAE2269F-B285-422C-94BA-414D4306380B}" srcOrd="0" destOrd="0" presId="urn:microsoft.com/office/officeart/2005/8/layout/target3"/>
    <dgm:cxn modelId="{2EE4B437-3C65-425F-B175-AD5AA25EDAA1}" type="presParOf" srcId="{AFC24E8F-FE20-4DBA-95FD-A01F5FA00243}" destId="{F097414D-93DD-493A-BCB7-D1F6EEA07BA7}" srcOrd="1" destOrd="0" presId="urn:microsoft.com/office/officeart/2005/8/layout/target3"/>
    <dgm:cxn modelId="{217D69A9-A79B-48E8-BC52-96EC52753105}" type="presParOf" srcId="{AFC24E8F-FE20-4DBA-95FD-A01F5FA00243}" destId="{CCDCA2A8-35D0-4C68-8A2A-F86673E16267}" srcOrd="2" destOrd="0" presId="urn:microsoft.com/office/officeart/2005/8/layout/target3"/>
    <dgm:cxn modelId="{B49634D5-21B7-445B-8D6C-368BB3C4BAB9}" type="presParOf" srcId="{AFC24E8F-FE20-4DBA-95FD-A01F5FA00243}" destId="{B9E841FE-0B87-40B9-91DB-F85C9EFCE6AB}"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25E7A9B-EC94-4187-8070-F53F8FC35050}"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A962168E-AFD5-41F6-BF17-3853154CC344}">
      <dgm:prSet/>
      <dgm:spPr/>
      <dgm:t>
        <a:bodyPr/>
        <a:lstStyle/>
        <a:p>
          <a:pPr rtl="0"/>
          <a:r>
            <a:rPr lang="en-US" smtClean="0"/>
            <a:t>Find out</a:t>
          </a:r>
          <a:endParaRPr lang="en-US"/>
        </a:p>
      </dgm:t>
    </dgm:pt>
    <dgm:pt modelId="{97A6563F-14B2-4155-9D23-14AB1AC1D0AA}" type="parTrans" cxnId="{3291AC24-01CF-45EC-968B-6A8BDA54B654}">
      <dgm:prSet/>
      <dgm:spPr/>
      <dgm:t>
        <a:bodyPr/>
        <a:lstStyle/>
        <a:p>
          <a:endParaRPr lang="en-US"/>
        </a:p>
      </dgm:t>
    </dgm:pt>
    <dgm:pt modelId="{39DAB59E-D4AC-4A67-BFD5-197BA5F16FE6}" type="sibTrans" cxnId="{3291AC24-01CF-45EC-968B-6A8BDA54B654}">
      <dgm:prSet/>
      <dgm:spPr/>
      <dgm:t>
        <a:bodyPr/>
        <a:lstStyle/>
        <a:p>
          <a:endParaRPr lang="en-US"/>
        </a:p>
      </dgm:t>
    </dgm:pt>
    <dgm:pt modelId="{8B0A232B-910E-4E5B-A491-F2A7ECACF7EF}" type="pres">
      <dgm:prSet presAssocID="{225E7A9B-EC94-4187-8070-F53F8FC35050}" presName="Name0" presStyleCnt="0">
        <dgm:presLayoutVars>
          <dgm:chPref val="3"/>
          <dgm:dir/>
          <dgm:animLvl val="lvl"/>
          <dgm:resizeHandles/>
        </dgm:presLayoutVars>
      </dgm:prSet>
      <dgm:spPr/>
      <dgm:t>
        <a:bodyPr/>
        <a:lstStyle/>
        <a:p>
          <a:endParaRPr lang="en-US"/>
        </a:p>
      </dgm:t>
    </dgm:pt>
    <dgm:pt modelId="{E4AD153E-10A6-4174-8753-9885FB8456C7}" type="pres">
      <dgm:prSet presAssocID="{A962168E-AFD5-41F6-BF17-3853154CC344}" presName="horFlow" presStyleCnt="0"/>
      <dgm:spPr/>
    </dgm:pt>
    <dgm:pt modelId="{01E46F8D-D28B-4E09-ACD0-CD7AAF81459F}" type="pres">
      <dgm:prSet presAssocID="{A962168E-AFD5-41F6-BF17-3853154CC344}" presName="bigChev" presStyleLbl="node1" presStyleIdx="0" presStyleCnt="1"/>
      <dgm:spPr/>
      <dgm:t>
        <a:bodyPr/>
        <a:lstStyle/>
        <a:p>
          <a:endParaRPr lang="en-US"/>
        </a:p>
      </dgm:t>
    </dgm:pt>
  </dgm:ptLst>
  <dgm:cxnLst>
    <dgm:cxn modelId="{3291AC24-01CF-45EC-968B-6A8BDA54B654}" srcId="{225E7A9B-EC94-4187-8070-F53F8FC35050}" destId="{A962168E-AFD5-41F6-BF17-3853154CC344}" srcOrd="0" destOrd="0" parTransId="{97A6563F-14B2-4155-9D23-14AB1AC1D0AA}" sibTransId="{39DAB59E-D4AC-4A67-BFD5-197BA5F16FE6}"/>
    <dgm:cxn modelId="{AB9D8895-F05C-408D-A650-63C662015662}" type="presOf" srcId="{225E7A9B-EC94-4187-8070-F53F8FC35050}" destId="{8B0A232B-910E-4E5B-A491-F2A7ECACF7EF}" srcOrd="0" destOrd="0" presId="urn:microsoft.com/office/officeart/2005/8/layout/lProcess3"/>
    <dgm:cxn modelId="{8D3F939C-D50B-4AC6-8279-04A5193DADCF}" type="presOf" srcId="{A962168E-AFD5-41F6-BF17-3853154CC344}" destId="{01E46F8D-D28B-4E09-ACD0-CD7AAF81459F}" srcOrd="0" destOrd="0" presId="urn:microsoft.com/office/officeart/2005/8/layout/lProcess3"/>
    <dgm:cxn modelId="{02CF20C0-0839-4E0E-8A41-E3B8C0A1EEF6}" type="presParOf" srcId="{8B0A232B-910E-4E5B-A491-F2A7ECACF7EF}" destId="{E4AD153E-10A6-4174-8753-9885FB8456C7}" srcOrd="0" destOrd="0" presId="urn:microsoft.com/office/officeart/2005/8/layout/lProcess3"/>
    <dgm:cxn modelId="{4E5ABA80-7284-49D1-BFB2-9132BE71D95E}" type="presParOf" srcId="{E4AD153E-10A6-4174-8753-9885FB8456C7}" destId="{01E46F8D-D28B-4E09-ACD0-CD7AAF81459F}"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9D8E02A-B3E6-473F-9394-D20EBE6F2F9D}"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7B3C3365-8BCA-454A-916B-FCA6F273233D}">
      <dgm:prSet/>
      <dgm:spPr/>
      <dgm:t>
        <a:bodyPr/>
        <a:lstStyle/>
        <a:p>
          <a:pPr rtl="0"/>
          <a:r>
            <a:rPr lang="en-US" smtClean="0"/>
            <a:t>Are these valid Variables? </a:t>
          </a:r>
          <a:endParaRPr lang="en-US"/>
        </a:p>
      </dgm:t>
    </dgm:pt>
    <dgm:pt modelId="{0B1A86FF-1BAB-48EC-A87E-F9934E43E6BB}" type="parTrans" cxnId="{E2EBF2A0-C0CD-42C7-A105-2EE6298357B8}">
      <dgm:prSet/>
      <dgm:spPr/>
      <dgm:t>
        <a:bodyPr/>
        <a:lstStyle/>
        <a:p>
          <a:endParaRPr lang="en-US"/>
        </a:p>
      </dgm:t>
    </dgm:pt>
    <dgm:pt modelId="{4129F8D3-F998-4AF1-AF2C-EA3BD08451EB}" type="sibTrans" cxnId="{E2EBF2A0-C0CD-42C7-A105-2EE6298357B8}">
      <dgm:prSet/>
      <dgm:spPr/>
      <dgm:t>
        <a:bodyPr/>
        <a:lstStyle/>
        <a:p>
          <a:endParaRPr lang="en-US"/>
        </a:p>
      </dgm:t>
    </dgm:pt>
    <dgm:pt modelId="{0D15E5D7-FB94-425A-86E8-AA04B76EC582}">
      <dgm:prSet/>
      <dgm:spPr/>
      <dgm:t>
        <a:bodyPr/>
        <a:lstStyle/>
        <a:p>
          <a:pPr rtl="0"/>
          <a:r>
            <a:rPr lang="en-US" smtClean="0"/>
            <a:t>Roll#</a:t>
          </a:r>
          <a:endParaRPr lang="en-US"/>
        </a:p>
      </dgm:t>
    </dgm:pt>
    <dgm:pt modelId="{65EFA53D-C170-4C8D-B0C8-953BBD43DED2}" type="parTrans" cxnId="{A6A12783-FD1F-4EFA-BDEE-CA5E8D94B7C9}">
      <dgm:prSet/>
      <dgm:spPr/>
      <dgm:t>
        <a:bodyPr/>
        <a:lstStyle/>
        <a:p>
          <a:endParaRPr lang="en-US"/>
        </a:p>
      </dgm:t>
    </dgm:pt>
    <dgm:pt modelId="{18C356BC-E0B1-4CAD-9DCF-4F310CCC9F66}" type="sibTrans" cxnId="{A6A12783-FD1F-4EFA-BDEE-CA5E8D94B7C9}">
      <dgm:prSet/>
      <dgm:spPr/>
      <dgm:t>
        <a:bodyPr/>
        <a:lstStyle/>
        <a:p>
          <a:endParaRPr lang="en-US"/>
        </a:p>
      </dgm:t>
    </dgm:pt>
    <dgm:pt modelId="{66AF8CE7-78E7-4327-A269-156455A358C1}">
      <dgm:prSet/>
      <dgm:spPr/>
      <dgm:t>
        <a:bodyPr/>
        <a:lstStyle/>
        <a:p>
          <a:pPr rtl="0"/>
          <a:r>
            <a:rPr lang="en-US" smtClean="0"/>
            <a:t>_volume </a:t>
          </a:r>
          <a:endParaRPr lang="en-US"/>
        </a:p>
      </dgm:t>
    </dgm:pt>
    <dgm:pt modelId="{FB7022FD-E7FF-4ADD-BC09-96F1241F1365}" type="parTrans" cxnId="{63CDD260-DC3D-4933-9AE8-CBB67668BB47}">
      <dgm:prSet/>
      <dgm:spPr/>
      <dgm:t>
        <a:bodyPr/>
        <a:lstStyle/>
        <a:p>
          <a:endParaRPr lang="en-US"/>
        </a:p>
      </dgm:t>
    </dgm:pt>
    <dgm:pt modelId="{97CD0BF5-E767-45BE-AE9B-89857B0556C5}" type="sibTrans" cxnId="{63CDD260-DC3D-4933-9AE8-CBB67668BB47}">
      <dgm:prSet/>
      <dgm:spPr/>
      <dgm:t>
        <a:bodyPr/>
        <a:lstStyle/>
        <a:p>
          <a:endParaRPr lang="en-US"/>
        </a:p>
      </dgm:t>
    </dgm:pt>
    <dgm:pt modelId="{215F9D84-71E8-4652-8626-E9F536B1B5E8}">
      <dgm:prSet/>
      <dgm:spPr/>
      <dgm:t>
        <a:bodyPr/>
        <a:lstStyle/>
        <a:p>
          <a:pPr rtl="0"/>
          <a:r>
            <a:rPr lang="en-US" smtClean="0"/>
            <a:t>john’s_salary </a:t>
          </a:r>
          <a:endParaRPr lang="en-US"/>
        </a:p>
      </dgm:t>
    </dgm:pt>
    <dgm:pt modelId="{E17C0057-C360-4A63-8000-F5E91B682C40}" type="parTrans" cxnId="{22217920-77F0-4396-A841-A91DBCB83A32}">
      <dgm:prSet/>
      <dgm:spPr/>
      <dgm:t>
        <a:bodyPr/>
        <a:lstStyle/>
        <a:p>
          <a:endParaRPr lang="en-US"/>
        </a:p>
      </dgm:t>
    </dgm:pt>
    <dgm:pt modelId="{BC8B5D43-C787-4A2D-9737-8D9ED9CC4EDE}" type="sibTrans" cxnId="{22217920-77F0-4396-A841-A91DBCB83A32}">
      <dgm:prSet/>
      <dgm:spPr/>
      <dgm:t>
        <a:bodyPr/>
        <a:lstStyle/>
        <a:p>
          <a:endParaRPr lang="en-US"/>
        </a:p>
      </dgm:t>
    </dgm:pt>
    <dgm:pt modelId="{19A00AC8-C046-4D81-839D-840790F6C089}">
      <dgm:prSet/>
      <dgm:spPr/>
      <dgm:t>
        <a:bodyPr/>
        <a:lstStyle/>
        <a:p>
          <a:pPr rtl="0"/>
          <a:r>
            <a:rPr lang="en-US" smtClean="0"/>
            <a:t>new num</a:t>
          </a:r>
          <a:endParaRPr lang="en-US"/>
        </a:p>
      </dgm:t>
    </dgm:pt>
    <dgm:pt modelId="{AE50E4FB-8F6D-44CC-ADC5-9D3339B95517}" type="parTrans" cxnId="{DA99C6DC-BE72-402D-BD59-02C942A04FBE}">
      <dgm:prSet/>
      <dgm:spPr/>
      <dgm:t>
        <a:bodyPr/>
        <a:lstStyle/>
        <a:p>
          <a:endParaRPr lang="en-US"/>
        </a:p>
      </dgm:t>
    </dgm:pt>
    <dgm:pt modelId="{27E7E1BE-E001-401F-91E8-34F757C5BCA7}" type="sibTrans" cxnId="{DA99C6DC-BE72-402D-BD59-02C942A04FBE}">
      <dgm:prSet/>
      <dgm:spPr/>
      <dgm:t>
        <a:bodyPr/>
        <a:lstStyle/>
        <a:p>
          <a:endParaRPr lang="en-US"/>
        </a:p>
      </dgm:t>
    </dgm:pt>
    <dgm:pt modelId="{51409494-D4F7-4C98-B0B4-28FA56054473}" type="pres">
      <dgm:prSet presAssocID="{B9D8E02A-B3E6-473F-9394-D20EBE6F2F9D}" presName="compositeShape" presStyleCnt="0">
        <dgm:presLayoutVars>
          <dgm:dir/>
          <dgm:resizeHandles/>
        </dgm:presLayoutVars>
      </dgm:prSet>
      <dgm:spPr/>
      <dgm:t>
        <a:bodyPr/>
        <a:lstStyle/>
        <a:p>
          <a:endParaRPr lang="en-US"/>
        </a:p>
      </dgm:t>
    </dgm:pt>
    <dgm:pt modelId="{D34814E6-A359-44DE-B6E1-4084D406D890}" type="pres">
      <dgm:prSet presAssocID="{B9D8E02A-B3E6-473F-9394-D20EBE6F2F9D}" presName="pyramid" presStyleLbl="node1" presStyleIdx="0" presStyleCnt="1"/>
      <dgm:spPr/>
    </dgm:pt>
    <dgm:pt modelId="{79F8684D-A576-4176-B8E4-4E39334ADF15}" type="pres">
      <dgm:prSet presAssocID="{B9D8E02A-B3E6-473F-9394-D20EBE6F2F9D}" presName="theList" presStyleCnt="0"/>
      <dgm:spPr/>
    </dgm:pt>
    <dgm:pt modelId="{9111325F-52D8-43D1-97B6-DF6B78D1BFF6}" type="pres">
      <dgm:prSet presAssocID="{7B3C3365-8BCA-454A-916B-FCA6F273233D}" presName="aNode" presStyleLbl="fgAcc1" presStyleIdx="0" presStyleCnt="5">
        <dgm:presLayoutVars>
          <dgm:bulletEnabled val="1"/>
        </dgm:presLayoutVars>
      </dgm:prSet>
      <dgm:spPr/>
      <dgm:t>
        <a:bodyPr/>
        <a:lstStyle/>
        <a:p>
          <a:endParaRPr lang="en-US"/>
        </a:p>
      </dgm:t>
    </dgm:pt>
    <dgm:pt modelId="{F1573442-C3BD-4B8A-8CE2-637B27DCBD51}" type="pres">
      <dgm:prSet presAssocID="{7B3C3365-8BCA-454A-916B-FCA6F273233D}" presName="aSpace" presStyleCnt="0"/>
      <dgm:spPr/>
    </dgm:pt>
    <dgm:pt modelId="{2768D65E-CD76-4D01-B6CE-6F9A83D56E45}" type="pres">
      <dgm:prSet presAssocID="{0D15E5D7-FB94-425A-86E8-AA04B76EC582}" presName="aNode" presStyleLbl="fgAcc1" presStyleIdx="1" presStyleCnt="5">
        <dgm:presLayoutVars>
          <dgm:bulletEnabled val="1"/>
        </dgm:presLayoutVars>
      </dgm:prSet>
      <dgm:spPr/>
      <dgm:t>
        <a:bodyPr/>
        <a:lstStyle/>
        <a:p>
          <a:endParaRPr lang="en-US"/>
        </a:p>
      </dgm:t>
    </dgm:pt>
    <dgm:pt modelId="{C328090A-9D64-4B25-8F6C-77DCC15814C8}" type="pres">
      <dgm:prSet presAssocID="{0D15E5D7-FB94-425A-86E8-AA04B76EC582}" presName="aSpace" presStyleCnt="0"/>
      <dgm:spPr/>
    </dgm:pt>
    <dgm:pt modelId="{94464B49-7998-421E-81A4-08CCF077DED2}" type="pres">
      <dgm:prSet presAssocID="{66AF8CE7-78E7-4327-A269-156455A358C1}" presName="aNode" presStyleLbl="fgAcc1" presStyleIdx="2" presStyleCnt="5">
        <dgm:presLayoutVars>
          <dgm:bulletEnabled val="1"/>
        </dgm:presLayoutVars>
      </dgm:prSet>
      <dgm:spPr/>
      <dgm:t>
        <a:bodyPr/>
        <a:lstStyle/>
        <a:p>
          <a:endParaRPr lang="en-US"/>
        </a:p>
      </dgm:t>
    </dgm:pt>
    <dgm:pt modelId="{F17B1DA7-1A79-413A-8780-46FC4E09F5C7}" type="pres">
      <dgm:prSet presAssocID="{66AF8CE7-78E7-4327-A269-156455A358C1}" presName="aSpace" presStyleCnt="0"/>
      <dgm:spPr/>
    </dgm:pt>
    <dgm:pt modelId="{FB8E190F-256E-4DDC-9B05-C0A26BF9A2A8}" type="pres">
      <dgm:prSet presAssocID="{215F9D84-71E8-4652-8626-E9F536B1B5E8}" presName="aNode" presStyleLbl="fgAcc1" presStyleIdx="3" presStyleCnt="5">
        <dgm:presLayoutVars>
          <dgm:bulletEnabled val="1"/>
        </dgm:presLayoutVars>
      </dgm:prSet>
      <dgm:spPr/>
      <dgm:t>
        <a:bodyPr/>
        <a:lstStyle/>
        <a:p>
          <a:endParaRPr lang="en-US"/>
        </a:p>
      </dgm:t>
    </dgm:pt>
    <dgm:pt modelId="{EC133929-1FE9-4AF8-A0B1-0B802C9319A3}" type="pres">
      <dgm:prSet presAssocID="{215F9D84-71E8-4652-8626-E9F536B1B5E8}" presName="aSpace" presStyleCnt="0"/>
      <dgm:spPr/>
    </dgm:pt>
    <dgm:pt modelId="{4831B252-0A9E-4627-BB88-5C5CB77B6EB8}" type="pres">
      <dgm:prSet presAssocID="{19A00AC8-C046-4D81-839D-840790F6C089}" presName="aNode" presStyleLbl="fgAcc1" presStyleIdx="4" presStyleCnt="5">
        <dgm:presLayoutVars>
          <dgm:bulletEnabled val="1"/>
        </dgm:presLayoutVars>
      </dgm:prSet>
      <dgm:spPr/>
      <dgm:t>
        <a:bodyPr/>
        <a:lstStyle/>
        <a:p>
          <a:endParaRPr lang="en-US"/>
        </a:p>
      </dgm:t>
    </dgm:pt>
    <dgm:pt modelId="{244D032C-4891-481B-AECB-3CC08B72A967}" type="pres">
      <dgm:prSet presAssocID="{19A00AC8-C046-4D81-839D-840790F6C089}" presName="aSpace" presStyleCnt="0"/>
      <dgm:spPr/>
    </dgm:pt>
  </dgm:ptLst>
  <dgm:cxnLst>
    <dgm:cxn modelId="{22217920-77F0-4396-A841-A91DBCB83A32}" srcId="{B9D8E02A-B3E6-473F-9394-D20EBE6F2F9D}" destId="{215F9D84-71E8-4652-8626-E9F536B1B5E8}" srcOrd="3" destOrd="0" parTransId="{E17C0057-C360-4A63-8000-F5E91B682C40}" sibTransId="{BC8B5D43-C787-4A2D-9737-8D9ED9CC4EDE}"/>
    <dgm:cxn modelId="{A6A12783-FD1F-4EFA-BDEE-CA5E8D94B7C9}" srcId="{B9D8E02A-B3E6-473F-9394-D20EBE6F2F9D}" destId="{0D15E5D7-FB94-425A-86E8-AA04B76EC582}" srcOrd="1" destOrd="0" parTransId="{65EFA53D-C170-4C8D-B0C8-953BBD43DED2}" sibTransId="{18C356BC-E0B1-4CAD-9DCF-4F310CCC9F66}"/>
    <dgm:cxn modelId="{63CDD260-DC3D-4933-9AE8-CBB67668BB47}" srcId="{B9D8E02A-B3E6-473F-9394-D20EBE6F2F9D}" destId="{66AF8CE7-78E7-4327-A269-156455A358C1}" srcOrd="2" destOrd="0" parTransId="{FB7022FD-E7FF-4ADD-BC09-96F1241F1365}" sibTransId="{97CD0BF5-E767-45BE-AE9B-89857B0556C5}"/>
    <dgm:cxn modelId="{24F0AAB2-BC64-4554-B446-F1B4D000F9C6}" type="presOf" srcId="{0D15E5D7-FB94-425A-86E8-AA04B76EC582}" destId="{2768D65E-CD76-4D01-B6CE-6F9A83D56E45}" srcOrd="0" destOrd="0" presId="urn:microsoft.com/office/officeart/2005/8/layout/pyramid2"/>
    <dgm:cxn modelId="{26C51974-73A2-4D7A-9151-FDEA66339943}" type="presOf" srcId="{7B3C3365-8BCA-454A-916B-FCA6F273233D}" destId="{9111325F-52D8-43D1-97B6-DF6B78D1BFF6}" srcOrd="0" destOrd="0" presId="urn:microsoft.com/office/officeart/2005/8/layout/pyramid2"/>
    <dgm:cxn modelId="{716FEA0F-42F4-4282-8E87-92C78AA7B2D3}" type="presOf" srcId="{66AF8CE7-78E7-4327-A269-156455A358C1}" destId="{94464B49-7998-421E-81A4-08CCF077DED2}" srcOrd="0" destOrd="0" presId="urn:microsoft.com/office/officeart/2005/8/layout/pyramid2"/>
    <dgm:cxn modelId="{E2EBF2A0-C0CD-42C7-A105-2EE6298357B8}" srcId="{B9D8E02A-B3E6-473F-9394-D20EBE6F2F9D}" destId="{7B3C3365-8BCA-454A-916B-FCA6F273233D}" srcOrd="0" destOrd="0" parTransId="{0B1A86FF-1BAB-48EC-A87E-F9934E43E6BB}" sibTransId="{4129F8D3-F998-4AF1-AF2C-EA3BD08451EB}"/>
    <dgm:cxn modelId="{779DB66E-34A7-4955-A78E-979DFBA09A7D}" type="presOf" srcId="{19A00AC8-C046-4D81-839D-840790F6C089}" destId="{4831B252-0A9E-4627-BB88-5C5CB77B6EB8}" srcOrd="0" destOrd="0" presId="urn:microsoft.com/office/officeart/2005/8/layout/pyramid2"/>
    <dgm:cxn modelId="{69CD7F6D-2D29-4B52-AC4C-58766E33330D}" type="presOf" srcId="{B9D8E02A-B3E6-473F-9394-D20EBE6F2F9D}" destId="{51409494-D4F7-4C98-B0B4-28FA56054473}" srcOrd="0" destOrd="0" presId="urn:microsoft.com/office/officeart/2005/8/layout/pyramid2"/>
    <dgm:cxn modelId="{DA99C6DC-BE72-402D-BD59-02C942A04FBE}" srcId="{B9D8E02A-B3E6-473F-9394-D20EBE6F2F9D}" destId="{19A00AC8-C046-4D81-839D-840790F6C089}" srcOrd="4" destOrd="0" parTransId="{AE50E4FB-8F6D-44CC-ADC5-9D3339B95517}" sibTransId="{27E7E1BE-E001-401F-91E8-34F757C5BCA7}"/>
    <dgm:cxn modelId="{37968DAE-F687-4A2C-B8CD-ED9BD0F4D405}" type="presOf" srcId="{215F9D84-71E8-4652-8626-E9F536B1B5E8}" destId="{FB8E190F-256E-4DDC-9B05-C0A26BF9A2A8}" srcOrd="0" destOrd="0" presId="urn:microsoft.com/office/officeart/2005/8/layout/pyramid2"/>
    <dgm:cxn modelId="{B8E101AE-1152-4062-ABD0-EA2648EC2846}" type="presParOf" srcId="{51409494-D4F7-4C98-B0B4-28FA56054473}" destId="{D34814E6-A359-44DE-B6E1-4084D406D890}" srcOrd="0" destOrd="0" presId="urn:microsoft.com/office/officeart/2005/8/layout/pyramid2"/>
    <dgm:cxn modelId="{5861C5E7-130D-47A0-A0A8-4220D1C46BEE}" type="presParOf" srcId="{51409494-D4F7-4C98-B0B4-28FA56054473}" destId="{79F8684D-A576-4176-B8E4-4E39334ADF15}" srcOrd="1" destOrd="0" presId="urn:microsoft.com/office/officeart/2005/8/layout/pyramid2"/>
    <dgm:cxn modelId="{6DCC14BF-7CF5-49F0-931B-C60E146F74B4}" type="presParOf" srcId="{79F8684D-A576-4176-B8E4-4E39334ADF15}" destId="{9111325F-52D8-43D1-97B6-DF6B78D1BFF6}" srcOrd="0" destOrd="0" presId="urn:microsoft.com/office/officeart/2005/8/layout/pyramid2"/>
    <dgm:cxn modelId="{C35DF3B2-6C11-42A5-833F-161ECFB2D8A9}" type="presParOf" srcId="{79F8684D-A576-4176-B8E4-4E39334ADF15}" destId="{F1573442-C3BD-4B8A-8CE2-637B27DCBD51}" srcOrd="1" destOrd="0" presId="urn:microsoft.com/office/officeart/2005/8/layout/pyramid2"/>
    <dgm:cxn modelId="{B15E84DF-1485-4DCD-9A5C-897A968FFBD8}" type="presParOf" srcId="{79F8684D-A576-4176-B8E4-4E39334ADF15}" destId="{2768D65E-CD76-4D01-B6CE-6F9A83D56E45}" srcOrd="2" destOrd="0" presId="urn:microsoft.com/office/officeart/2005/8/layout/pyramid2"/>
    <dgm:cxn modelId="{0C6AB7DC-014B-4E1D-A61B-F426447E8905}" type="presParOf" srcId="{79F8684D-A576-4176-B8E4-4E39334ADF15}" destId="{C328090A-9D64-4B25-8F6C-77DCC15814C8}" srcOrd="3" destOrd="0" presId="urn:microsoft.com/office/officeart/2005/8/layout/pyramid2"/>
    <dgm:cxn modelId="{E20DB0D2-5714-4B21-B88C-30E11162B9C9}" type="presParOf" srcId="{79F8684D-A576-4176-B8E4-4E39334ADF15}" destId="{94464B49-7998-421E-81A4-08CCF077DED2}" srcOrd="4" destOrd="0" presId="urn:microsoft.com/office/officeart/2005/8/layout/pyramid2"/>
    <dgm:cxn modelId="{F98E7AB8-7242-4FE1-90A5-85E11F4178C9}" type="presParOf" srcId="{79F8684D-A576-4176-B8E4-4E39334ADF15}" destId="{F17B1DA7-1A79-413A-8780-46FC4E09F5C7}" srcOrd="5" destOrd="0" presId="urn:microsoft.com/office/officeart/2005/8/layout/pyramid2"/>
    <dgm:cxn modelId="{AAAC4C36-B4A4-49E3-A9E9-2D2D1482033A}" type="presParOf" srcId="{79F8684D-A576-4176-B8E4-4E39334ADF15}" destId="{FB8E190F-256E-4DDC-9B05-C0A26BF9A2A8}" srcOrd="6" destOrd="0" presId="urn:microsoft.com/office/officeart/2005/8/layout/pyramid2"/>
    <dgm:cxn modelId="{2A74E464-4BA5-4F28-BA77-7970DD34B326}" type="presParOf" srcId="{79F8684D-A576-4176-B8E4-4E39334ADF15}" destId="{EC133929-1FE9-4AF8-A0B1-0B802C9319A3}" srcOrd="7" destOrd="0" presId="urn:microsoft.com/office/officeart/2005/8/layout/pyramid2"/>
    <dgm:cxn modelId="{617E569E-59A7-4BB2-8CDA-B78B41BF6F86}" type="presParOf" srcId="{79F8684D-A576-4176-B8E4-4E39334ADF15}" destId="{4831B252-0A9E-4627-BB88-5C5CB77B6EB8}" srcOrd="8" destOrd="0" presId="urn:microsoft.com/office/officeart/2005/8/layout/pyramid2"/>
    <dgm:cxn modelId="{A9B3CB81-CE8C-413D-980D-D15E27542E05}" type="presParOf" srcId="{79F8684D-A576-4176-B8E4-4E39334ADF15}" destId="{244D032C-4891-481B-AECB-3CC08B72A967}" srcOrd="9"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895B901-C117-4611-8457-521039241C2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ABEC9600-73C8-42D1-9D0A-78ACC8447CA4}">
      <dgm:prSet/>
      <dgm:spPr/>
      <dgm:t>
        <a:bodyPr/>
        <a:lstStyle/>
        <a:p>
          <a:pPr rtl="0"/>
          <a:r>
            <a:rPr lang="en-US" smtClean="0"/>
            <a:t>Output Print Command</a:t>
          </a:r>
          <a:br>
            <a:rPr lang="en-US" smtClean="0"/>
          </a:br>
          <a:endParaRPr lang="en-US"/>
        </a:p>
      </dgm:t>
    </dgm:pt>
    <dgm:pt modelId="{39E8634A-FF1A-48FF-8FD1-58C6F79C7A9A}" type="parTrans" cxnId="{32E51C58-BEA3-4688-8D45-DB800EAB1D15}">
      <dgm:prSet/>
      <dgm:spPr/>
      <dgm:t>
        <a:bodyPr/>
        <a:lstStyle/>
        <a:p>
          <a:endParaRPr lang="en-US"/>
        </a:p>
      </dgm:t>
    </dgm:pt>
    <dgm:pt modelId="{5328F060-6C7D-4ADC-BB07-B2F73C1EF85B}" type="sibTrans" cxnId="{32E51C58-BEA3-4688-8D45-DB800EAB1D15}">
      <dgm:prSet/>
      <dgm:spPr/>
      <dgm:t>
        <a:bodyPr/>
        <a:lstStyle/>
        <a:p>
          <a:endParaRPr lang="en-US"/>
        </a:p>
      </dgm:t>
    </dgm:pt>
    <dgm:pt modelId="{63B047F5-B28D-4C26-AAA0-AD98E2F62F58}" type="pres">
      <dgm:prSet presAssocID="{7895B901-C117-4611-8457-521039241C25}" presName="Name0" presStyleCnt="0">
        <dgm:presLayoutVars>
          <dgm:chMax val="7"/>
          <dgm:dir/>
          <dgm:animLvl val="lvl"/>
          <dgm:resizeHandles val="exact"/>
        </dgm:presLayoutVars>
      </dgm:prSet>
      <dgm:spPr/>
      <dgm:t>
        <a:bodyPr/>
        <a:lstStyle/>
        <a:p>
          <a:endParaRPr lang="en-US"/>
        </a:p>
      </dgm:t>
    </dgm:pt>
    <dgm:pt modelId="{2AD0B4BB-802A-4CF0-908B-6FCD56F259AD}" type="pres">
      <dgm:prSet presAssocID="{ABEC9600-73C8-42D1-9D0A-78ACC8447CA4}" presName="circle1" presStyleLbl="node1" presStyleIdx="0" presStyleCnt="1"/>
      <dgm:spPr/>
    </dgm:pt>
    <dgm:pt modelId="{50AD56BF-8F24-435D-8F3A-91DE4667950D}" type="pres">
      <dgm:prSet presAssocID="{ABEC9600-73C8-42D1-9D0A-78ACC8447CA4}" presName="space" presStyleCnt="0"/>
      <dgm:spPr/>
    </dgm:pt>
    <dgm:pt modelId="{B6F6118B-B504-4EF8-9B8A-AF4950BF8743}" type="pres">
      <dgm:prSet presAssocID="{ABEC9600-73C8-42D1-9D0A-78ACC8447CA4}" presName="rect1" presStyleLbl="alignAcc1" presStyleIdx="0" presStyleCnt="1"/>
      <dgm:spPr/>
      <dgm:t>
        <a:bodyPr/>
        <a:lstStyle/>
        <a:p>
          <a:endParaRPr lang="en-US"/>
        </a:p>
      </dgm:t>
    </dgm:pt>
    <dgm:pt modelId="{FD7720D1-A1D4-4285-82A2-5080A882F798}" type="pres">
      <dgm:prSet presAssocID="{ABEC9600-73C8-42D1-9D0A-78ACC8447CA4}" presName="rect1ParTxNoCh" presStyleLbl="alignAcc1" presStyleIdx="0" presStyleCnt="1">
        <dgm:presLayoutVars>
          <dgm:chMax val="1"/>
          <dgm:bulletEnabled val="1"/>
        </dgm:presLayoutVars>
      </dgm:prSet>
      <dgm:spPr/>
      <dgm:t>
        <a:bodyPr/>
        <a:lstStyle/>
        <a:p>
          <a:endParaRPr lang="en-US"/>
        </a:p>
      </dgm:t>
    </dgm:pt>
  </dgm:ptLst>
  <dgm:cxnLst>
    <dgm:cxn modelId="{94A8AEA4-37B4-4415-A03F-33DD239748B2}" type="presOf" srcId="{ABEC9600-73C8-42D1-9D0A-78ACC8447CA4}" destId="{FD7720D1-A1D4-4285-82A2-5080A882F798}" srcOrd="1" destOrd="0" presId="urn:microsoft.com/office/officeart/2005/8/layout/target3"/>
    <dgm:cxn modelId="{32E51C58-BEA3-4688-8D45-DB800EAB1D15}" srcId="{7895B901-C117-4611-8457-521039241C25}" destId="{ABEC9600-73C8-42D1-9D0A-78ACC8447CA4}" srcOrd="0" destOrd="0" parTransId="{39E8634A-FF1A-48FF-8FD1-58C6F79C7A9A}" sibTransId="{5328F060-6C7D-4ADC-BB07-B2F73C1EF85B}"/>
    <dgm:cxn modelId="{3DCCCFE8-B3E0-4097-BB49-677176BE3CE5}" type="presOf" srcId="{ABEC9600-73C8-42D1-9D0A-78ACC8447CA4}" destId="{B6F6118B-B504-4EF8-9B8A-AF4950BF8743}" srcOrd="0" destOrd="0" presId="urn:microsoft.com/office/officeart/2005/8/layout/target3"/>
    <dgm:cxn modelId="{D6B2C61C-73A9-4562-8168-D11D56FF90AD}" type="presOf" srcId="{7895B901-C117-4611-8457-521039241C25}" destId="{63B047F5-B28D-4C26-AAA0-AD98E2F62F58}" srcOrd="0" destOrd="0" presId="urn:microsoft.com/office/officeart/2005/8/layout/target3"/>
    <dgm:cxn modelId="{AC7AFCCC-C14A-4E8A-A9FB-9CC61EC3FC0F}" type="presParOf" srcId="{63B047F5-B28D-4C26-AAA0-AD98E2F62F58}" destId="{2AD0B4BB-802A-4CF0-908B-6FCD56F259AD}" srcOrd="0" destOrd="0" presId="urn:microsoft.com/office/officeart/2005/8/layout/target3"/>
    <dgm:cxn modelId="{3ACBA08C-18A6-40E6-B50C-8DDF6EEA769C}" type="presParOf" srcId="{63B047F5-B28D-4C26-AAA0-AD98E2F62F58}" destId="{50AD56BF-8F24-435D-8F3A-91DE4667950D}" srcOrd="1" destOrd="0" presId="urn:microsoft.com/office/officeart/2005/8/layout/target3"/>
    <dgm:cxn modelId="{6D6DDD24-3208-4CC3-8750-C646E226D8FC}" type="presParOf" srcId="{63B047F5-B28D-4C26-AAA0-AD98E2F62F58}" destId="{B6F6118B-B504-4EF8-9B8A-AF4950BF8743}" srcOrd="2" destOrd="0" presId="urn:microsoft.com/office/officeart/2005/8/layout/target3"/>
    <dgm:cxn modelId="{B0A25851-2D7A-4BB7-B595-9C1BBE5E8B76}" type="presParOf" srcId="{63B047F5-B28D-4C26-AAA0-AD98E2F62F58}" destId="{FD7720D1-A1D4-4285-82A2-5080A882F798}"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AF8EE32-B0E5-45BF-9055-BB4B40912B47}"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AC18A404-6551-40C8-928C-CBFE669F12A6}">
      <dgm:prSet/>
      <dgm:spPr/>
      <dgm:t>
        <a:bodyPr/>
        <a:lstStyle/>
        <a:p>
          <a:pPr rtl="0"/>
          <a:r>
            <a:rPr lang="en-US" smtClean="0"/>
            <a:t>To give an output in python we use the keyword print. </a:t>
          </a:r>
          <a:endParaRPr lang="en-US"/>
        </a:p>
      </dgm:t>
    </dgm:pt>
    <dgm:pt modelId="{368F8271-FA93-4B1C-8333-D600EF8FFC40}" type="parTrans" cxnId="{5437AD51-FDBC-4349-97BF-DB4C31AFB008}">
      <dgm:prSet/>
      <dgm:spPr/>
      <dgm:t>
        <a:bodyPr/>
        <a:lstStyle/>
        <a:p>
          <a:endParaRPr lang="en-US"/>
        </a:p>
      </dgm:t>
    </dgm:pt>
    <dgm:pt modelId="{0DBF5236-33A9-4A83-A604-B54967CC7B45}" type="sibTrans" cxnId="{5437AD51-FDBC-4349-97BF-DB4C31AFB008}">
      <dgm:prSet/>
      <dgm:spPr/>
      <dgm:t>
        <a:bodyPr/>
        <a:lstStyle/>
        <a:p>
          <a:endParaRPr lang="en-US"/>
        </a:p>
      </dgm:t>
    </dgm:pt>
    <dgm:pt modelId="{194F14FF-A347-40A2-B08F-33DBD64C1E66}">
      <dgm:prSet/>
      <dgm:spPr/>
      <dgm:t>
        <a:bodyPr/>
        <a:lstStyle/>
        <a:p>
          <a:pPr rtl="0"/>
          <a:r>
            <a:rPr lang="en-US" smtClean="0"/>
            <a:t>We can print: text numbers variables variables and text</a:t>
          </a:r>
          <a:endParaRPr lang="en-US"/>
        </a:p>
      </dgm:t>
    </dgm:pt>
    <dgm:pt modelId="{D4035E1E-6D82-4FCC-9100-6EBDDDD46820}" type="parTrans" cxnId="{F922E876-A2BE-4839-9A84-46AA255AECFC}">
      <dgm:prSet/>
      <dgm:spPr/>
      <dgm:t>
        <a:bodyPr/>
        <a:lstStyle/>
        <a:p>
          <a:endParaRPr lang="en-US"/>
        </a:p>
      </dgm:t>
    </dgm:pt>
    <dgm:pt modelId="{12428B84-5FC7-4ADA-B2D2-469DE84D30F3}" type="sibTrans" cxnId="{F922E876-A2BE-4839-9A84-46AA255AECFC}">
      <dgm:prSet/>
      <dgm:spPr/>
      <dgm:t>
        <a:bodyPr/>
        <a:lstStyle/>
        <a:p>
          <a:endParaRPr lang="en-US"/>
        </a:p>
      </dgm:t>
    </dgm:pt>
    <dgm:pt modelId="{3AD4A179-FEC8-4BD8-B4C5-AC4081A43117}" type="pres">
      <dgm:prSet presAssocID="{BAF8EE32-B0E5-45BF-9055-BB4B40912B47}" presName="Name0" presStyleCnt="0">
        <dgm:presLayoutVars>
          <dgm:chPref val="3"/>
          <dgm:dir/>
          <dgm:animLvl val="lvl"/>
          <dgm:resizeHandles/>
        </dgm:presLayoutVars>
      </dgm:prSet>
      <dgm:spPr/>
      <dgm:t>
        <a:bodyPr/>
        <a:lstStyle/>
        <a:p>
          <a:endParaRPr lang="en-US"/>
        </a:p>
      </dgm:t>
    </dgm:pt>
    <dgm:pt modelId="{17B9CCC0-0F36-478E-90DB-61AB8BDA770F}" type="pres">
      <dgm:prSet presAssocID="{AC18A404-6551-40C8-928C-CBFE669F12A6}" presName="horFlow" presStyleCnt="0"/>
      <dgm:spPr/>
    </dgm:pt>
    <dgm:pt modelId="{11590F9A-9E71-4896-BDCE-FE4C9CAC2FA6}" type="pres">
      <dgm:prSet presAssocID="{AC18A404-6551-40C8-928C-CBFE669F12A6}" presName="bigChev" presStyleLbl="node1" presStyleIdx="0" presStyleCnt="2"/>
      <dgm:spPr/>
      <dgm:t>
        <a:bodyPr/>
        <a:lstStyle/>
        <a:p>
          <a:endParaRPr lang="en-US"/>
        </a:p>
      </dgm:t>
    </dgm:pt>
    <dgm:pt modelId="{AC4788C3-D4C8-4353-900C-94D75425E729}" type="pres">
      <dgm:prSet presAssocID="{AC18A404-6551-40C8-928C-CBFE669F12A6}" presName="vSp" presStyleCnt="0"/>
      <dgm:spPr/>
    </dgm:pt>
    <dgm:pt modelId="{7FECF5A4-ECA8-4007-8C97-CC8B3FA7B6F2}" type="pres">
      <dgm:prSet presAssocID="{194F14FF-A347-40A2-B08F-33DBD64C1E66}" presName="horFlow" presStyleCnt="0"/>
      <dgm:spPr/>
    </dgm:pt>
    <dgm:pt modelId="{88DC0FDC-3A72-411C-BCD4-7CFB4DA89FD8}" type="pres">
      <dgm:prSet presAssocID="{194F14FF-A347-40A2-B08F-33DBD64C1E66}" presName="bigChev" presStyleLbl="node1" presStyleIdx="1" presStyleCnt="2"/>
      <dgm:spPr/>
      <dgm:t>
        <a:bodyPr/>
        <a:lstStyle/>
        <a:p>
          <a:endParaRPr lang="en-US"/>
        </a:p>
      </dgm:t>
    </dgm:pt>
  </dgm:ptLst>
  <dgm:cxnLst>
    <dgm:cxn modelId="{F922E876-A2BE-4839-9A84-46AA255AECFC}" srcId="{BAF8EE32-B0E5-45BF-9055-BB4B40912B47}" destId="{194F14FF-A347-40A2-B08F-33DBD64C1E66}" srcOrd="1" destOrd="0" parTransId="{D4035E1E-6D82-4FCC-9100-6EBDDDD46820}" sibTransId="{12428B84-5FC7-4ADA-B2D2-469DE84D30F3}"/>
    <dgm:cxn modelId="{5437AD51-FDBC-4349-97BF-DB4C31AFB008}" srcId="{BAF8EE32-B0E5-45BF-9055-BB4B40912B47}" destId="{AC18A404-6551-40C8-928C-CBFE669F12A6}" srcOrd="0" destOrd="0" parTransId="{368F8271-FA93-4B1C-8333-D600EF8FFC40}" sibTransId="{0DBF5236-33A9-4A83-A604-B54967CC7B45}"/>
    <dgm:cxn modelId="{FCAA08E3-3AD5-4710-BF8A-DB45E3F6A744}" type="presOf" srcId="{194F14FF-A347-40A2-B08F-33DBD64C1E66}" destId="{88DC0FDC-3A72-411C-BCD4-7CFB4DA89FD8}" srcOrd="0" destOrd="0" presId="urn:microsoft.com/office/officeart/2005/8/layout/lProcess3"/>
    <dgm:cxn modelId="{3C3FC975-272B-4EB1-8D40-001880B5CABF}" type="presOf" srcId="{BAF8EE32-B0E5-45BF-9055-BB4B40912B47}" destId="{3AD4A179-FEC8-4BD8-B4C5-AC4081A43117}" srcOrd="0" destOrd="0" presId="urn:microsoft.com/office/officeart/2005/8/layout/lProcess3"/>
    <dgm:cxn modelId="{D45E8C44-0779-4F66-95E3-D14D2FDE3A6D}" type="presOf" srcId="{AC18A404-6551-40C8-928C-CBFE669F12A6}" destId="{11590F9A-9E71-4896-BDCE-FE4C9CAC2FA6}" srcOrd="0" destOrd="0" presId="urn:microsoft.com/office/officeart/2005/8/layout/lProcess3"/>
    <dgm:cxn modelId="{B35B2325-7E7C-4A2D-80A8-BFC8502CA76B}" type="presParOf" srcId="{3AD4A179-FEC8-4BD8-B4C5-AC4081A43117}" destId="{17B9CCC0-0F36-478E-90DB-61AB8BDA770F}" srcOrd="0" destOrd="0" presId="urn:microsoft.com/office/officeart/2005/8/layout/lProcess3"/>
    <dgm:cxn modelId="{8825B678-2D0F-4BDA-BB0E-035117C9557E}" type="presParOf" srcId="{17B9CCC0-0F36-478E-90DB-61AB8BDA770F}" destId="{11590F9A-9E71-4896-BDCE-FE4C9CAC2FA6}" srcOrd="0" destOrd="0" presId="urn:microsoft.com/office/officeart/2005/8/layout/lProcess3"/>
    <dgm:cxn modelId="{7CBD539B-24E4-406B-AEE0-C7FBC9CBBEA0}" type="presParOf" srcId="{3AD4A179-FEC8-4BD8-B4C5-AC4081A43117}" destId="{AC4788C3-D4C8-4353-900C-94D75425E729}" srcOrd="1" destOrd="0" presId="urn:microsoft.com/office/officeart/2005/8/layout/lProcess3"/>
    <dgm:cxn modelId="{A6DFB3B6-A865-4237-884D-BCE848C3FF58}" type="presParOf" srcId="{3AD4A179-FEC8-4BD8-B4C5-AC4081A43117}" destId="{7FECF5A4-ECA8-4007-8C97-CC8B3FA7B6F2}" srcOrd="2" destOrd="0" presId="urn:microsoft.com/office/officeart/2005/8/layout/lProcess3"/>
    <dgm:cxn modelId="{5D85FEC8-DAB7-4BEE-8F59-7C0E14E7A374}" type="presParOf" srcId="{7FECF5A4-ECA8-4007-8C97-CC8B3FA7B6F2}" destId="{88DC0FDC-3A72-411C-BCD4-7CFB4DA89FD8}"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CD0D896-AD71-4347-9458-976FEFA966A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1C8654C-3B88-4CFD-8255-159DD87E3F02}">
      <dgm:prSet/>
      <dgm:spPr/>
      <dgm:t>
        <a:bodyPr/>
        <a:lstStyle/>
        <a:p>
          <a:pPr rtl="0"/>
          <a:r>
            <a:rPr lang="en-US" smtClean="0"/>
            <a:t>Print statement</a:t>
          </a:r>
          <a:endParaRPr lang="en-US"/>
        </a:p>
      </dgm:t>
    </dgm:pt>
    <dgm:pt modelId="{B74372AE-61D8-4AAD-9379-9D487B8DC1FA}" type="parTrans" cxnId="{A855C7AE-0197-402B-A7A7-583F1098D904}">
      <dgm:prSet/>
      <dgm:spPr/>
      <dgm:t>
        <a:bodyPr/>
        <a:lstStyle/>
        <a:p>
          <a:endParaRPr lang="en-US"/>
        </a:p>
      </dgm:t>
    </dgm:pt>
    <dgm:pt modelId="{7A7A6C83-E6C9-445D-A779-68221EBFCD32}" type="sibTrans" cxnId="{A855C7AE-0197-402B-A7A7-583F1098D904}">
      <dgm:prSet/>
      <dgm:spPr/>
      <dgm:t>
        <a:bodyPr/>
        <a:lstStyle/>
        <a:p>
          <a:endParaRPr lang="en-US"/>
        </a:p>
      </dgm:t>
    </dgm:pt>
    <dgm:pt modelId="{A16034F7-81C7-47A0-910C-EF3B1B6816D8}" type="pres">
      <dgm:prSet presAssocID="{7CD0D896-AD71-4347-9458-976FEFA966AD}" presName="linear" presStyleCnt="0">
        <dgm:presLayoutVars>
          <dgm:animLvl val="lvl"/>
          <dgm:resizeHandles val="exact"/>
        </dgm:presLayoutVars>
      </dgm:prSet>
      <dgm:spPr/>
      <dgm:t>
        <a:bodyPr/>
        <a:lstStyle/>
        <a:p>
          <a:endParaRPr lang="en-US"/>
        </a:p>
      </dgm:t>
    </dgm:pt>
    <dgm:pt modelId="{A1734928-348A-424E-B091-4BF85C6AD9A3}" type="pres">
      <dgm:prSet presAssocID="{D1C8654C-3B88-4CFD-8255-159DD87E3F02}" presName="parentText" presStyleLbl="node1" presStyleIdx="0" presStyleCnt="1">
        <dgm:presLayoutVars>
          <dgm:chMax val="0"/>
          <dgm:bulletEnabled val="1"/>
        </dgm:presLayoutVars>
      </dgm:prSet>
      <dgm:spPr/>
      <dgm:t>
        <a:bodyPr/>
        <a:lstStyle/>
        <a:p>
          <a:endParaRPr lang="en-US"/>
        </a:p>
      </dgm:t>
    </dgm:pt>
  </dgm:ptLst>
  <dgm:cxnLst>
    <dgm:cxn modelId="{AC859BD2-2B26-424C-AE85-7FA8991BA165}" type="presOf" srcId="{D1C8654C-3B88-4CFD-8255-159DD87E3F02}" destId="{A1734928-348A-424E-B091-4BF85C6AD9A3}" srcOrd="0" destOrd="0" presId="urn:microsoft.com/office/officeart/2005/8/layout/vList2"/>
    <dgm:cxn modelId="{33B28976-4E6C-407E-9977-C8B73439849F}" type="presOf" srcId="{7CD0D896-AD71-4347-9458-976FEFA966AD}" destId="{A16034F7-81C7-47A0-910C-EF3B1B6816D8}" srcOrd="0" destOrd="0" presId="urn:microsoft.com/office/officeart/2005/8/layout/vList2"/>
    <dgm:cxn modelId="{A855C7AE-0197-402B-A7A7-583F1098D904}" srcId="{7CD0D896-AD71-4347-9458-976FEFA966AD}" destId="{D1C8654C-3B88-4CFD-8255-159DD87E3F02}" srcOrd="0" destOrd="0" parTransId="{B74372AE-61D8-4AAD-9379-9D487B8DC1FA}" sibTransId="{7A7A6C83-E6C9-445D-A779-68221EBFCD32}"/>
    <dgm:cxn modelId="{68C2AC74-B0E2-4FE4-BD5E-D4BF5BA7667F}" type="presParOf" srcId="{A16034F7-81C7-47A0-910C-EF3B1B6816D8}" destId="{A1734928-348A-424E-B091-4BF85C6AD9A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E462A40-EF1F-40FF-BBB5-A40B8828B9E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CD2D594-A8FB-48CC-8FF3-C9C62B619842}">
      <dgm:prSet/>
      <dgm:spPr/>
      <dgm:t>
        <a:bodyPr/>
        <a:lstStyle/>
        <a:p>
          <a:pPr rtl="0"/>
          <a:r>
            <a:rPr lang="en-US" smtClean="0"/>
            <a:t>print(“text”): Printing Text</a:t>
          </a:r>
          <a:endParaRPr lang="en-US"/>
        </a:p>
      </dgm:t>
    </dgm:pt>
    <dgm:pt modelId="{293B99C4-6C28-43D7-9EAA-41271D687E37}" type="parTrans" cxnId="{E7938FF6-F603-4899-B3F3-2D5B3F1EAD67}">
      <dgm:prSet/>
      <dgm:spPr/>
      <dgm:t>
        <a:bodyPr/>
        <a:lstStyle/>
        <a:p>
          <a:endParaRPr lang="en-US"/>
        </a:p>
      </dgm:t>
    </dgm:pt>
    <dgm:pt modelId="{53BBF43E-F8BB-42F7-BEAD-CA0970D0187F}" type="sibTrans" cxnId="{E7938FF6-F603-4899-B3F3-2D5B3F1EAD67}">
      <dgm:prSet/>
      <dgm:spPr/>
      <dgm:t>
        <a:bodyPr/>
        <a:lstStyle/>
        <a:p>
          <a:endParaRPr lang="en-US"/>
        </a:p>
      </dgm:t>
    </dgm:pt>
    <dgm:pt modelId="{A5CCE267-E124-470A-B943-E3F9A7A7EC29}">
      <dgm:prSet/>
      <dgm:spPr/>
      <dgm:t>
        <a:bodyPr/>
        <a:lstStyle/>
        <a:p>
          <a:pPr rtl="0"/>
          <a:r>
            <a:rPr lang="en-US" smtClean="0"/>
            <a:t>print(number): Printing Numbers</a:t>
          </a:r>
          <a:endParaRPr lang="en-US"/>
        </a:p>
      </dgm:t>
    </dgm:pt>
    <dgm:pt modelId="{BEB6B62A-3091-4592-8961-9548ACC5D130}" type="parTrans" cxnId="{F467D6A7-E538-4CFD-AF9B-EA404E2E6989}">
      <dgm:prSet/>
      <dgm:spPr/>
      <dgm:t>
        <a:bodyPr/>
        <a:lstStyle/>
        <a:p>
          <a:endParaRPr lang="en-US"/>
        </a:p>
      </dgm:t>
    </dgm:pt>
    <dgm:pt modelId="{773E84CE-BE3F-4E95-9FBE-2DBC90253A16}" type="sibTrans" cxnId="{F467D6A7-E538-4CFD-AF9B-EA404E2E6989}">
      <dgm:prSet/>
      <dgm:spPr/>
      <dgm:t>
        <a:bodyPr/>
        <a:lstStyle/>
        <a:p>
          <a:endParaRPr lang="en-US"/>
        </a:p>
      </dgm:t>
    </dgm:pt>
    <dgm:pt modelId="{0A0AFE7E-56D2-4442-A22D-8FBE81051855}">
      <dgm:prSet/>
      <dgm:spPr/>
      <dgm:t>
        <a:bodyPr/>
        <a:lstStyle/>
        <a:p>
          <a:pPr rtl="0"/>
          <a:r>
            <a:rPr lang="en-US" dirty="0" smtClean="0"/>
            <a:t>print(variable name): </a:t>
          </a:r>
        </a:p>
        <a:p>
          <a:pPr rtl="0"/>
          <a:r>
            <a:rPr lang="en-US" dirty="0" smtClean="0"/>
            <a:t>Printing Variables</a:t>
          </a:r>
          <a:endParaRPr lang="en-US" dirty="0"/>
        </a:p>
      </dgm:t>
    </dgm:pt>
    <dgm:pt modelId="{8534420C-8F92-4FD5-9E5D-8ECF0CF9FE18}" type="parTrans" cxnId="{7864BDE1-AF2D-497B-BE78-9A6EAEB02547}">
      <dgm:prSet/>
      <dgm:spPr/>
      <dgm:t>
        <a:bodyPr/>
        <a:lstStyle/>
        <a:p>
          <a:endParaRPr lang="en-US"/>
        </a:p>
      </dgm:t>
    </dgm:pt>
    <dgm:pt modelId="{29059141-E315-4C99-9C32-90E147841A57}" type="sibTrans" cxnId="{7864BDE1-AF2D-497B-BE78-9A6EAEB02547}">
      <dgm:prSet/>
      <dgm:spPr/>
      <dgm:t>
        <a:bodyPr/>
        <a:lstStyle/>
        <a:p>
          <a:endParaRPr lang="en-US"/>
        </a:p>
      </dgm:t>
    </dgm:pt>
    <dgm:pt modelId="{041EA5E7-0719-42F6-B713-2F147208963D}" type="pres">
      <dgm:prSet presAssocID="{5E462A40-EF1F-40FF-BBB5-A40B8828B9ED}" presName="CompostProcess" presStyleCnt="0">
        <dgm:presLayoutVars>
          <dgm:dir/>
          <dgm:resizeHandles val="exact"/>
        </dgm:presLayoutVars>
      </dgm:prSet>
      <dgm:spPr/>
      <dgm:t>
        <a:bodyPr/>
        <a:lstStyle/>
        <a:p>
          <a:endParaRPr lang="en-US"/>
        </a:p>
      </dgm:t>
    </dgm:pt>
    <dgm:pt modelId="{E8ABD295-516C-44BF-89F8-8A32B04E190D}" type="pres">
      <dgm:prSet presAssocID="{5E462A40-EF1F-40FF-BBB5-A40B8828B9ED}" presName="arrow" presStyleLbl="bgShp" presStyleIdx="0" presStyleCnt="1"/>
      <dgm:spPr/>
    </dgm:pt>
    <dgm:pt modelId="{F0AB408D-4B54-46BD-BB3C-4F2257C4B908}" type="pres">
      <dgm:prSet presAssocID="{5E462A40-EF1F-40FF-BBB5-A40B8828B9ED}" presName="linearProcess" presStyleCnt="0"/>
      <dgm:spPr/>
    </dgm:pt>
    <dgm:pt modelId="{613C166C-4D63-4616-8FCB-E8665DC46B1B}" type="pres">
      <dgm:prSet presAssocID="{FCD2D594-A8FB-48CC-8FF3-C9C62B619842}" presName="textNode" presStyleLbl="node1" presStyleIdx="0" presStyleCnt="3">
        <dgm:presLayoutVars>
          <dgm:bulletEnabled val="1"/>
        </dgm:presLayoutVars>
      </dgm:prSet>
      <dgm:spPr/>
      <dgm:t>
        <a:bodyPr/>
        <a:lstStyle/>
        <a:p>
          <a:endParaRPr lang="en-US"/>
        </a:p>
      </dgm:t>
    </dgm:pt>
    <dgm:pt modelId="{8B35EBE1-64F9-4076-9599-9DEC07D2D1DC}" type="pres">
      <dgm:prSet presAssocID="{53BBF43E-F8BB-42F7-BEAD-CA0970D0187F}" presName="sibTrans" presStyleCnt="0"/>
      <dgm:spPr/>
    </dgm:pt>
    <dgm:pt modelId="{5C89E219-E810-49DC-9450-4C6D4D007D13}" type="pres">
      <dgm:prSet presAssocID="{A5CCE267-E124-470A-B943-E3F9A7A7EC29}" presName="textNode" presStyleLbl="node1" presStyleIdx="1" presStyleCnt="3">
        <dgm:presLayoutVars>
          <dgm:bulletEnabled val="1"/>
        </dgm:presLayoutVars>
      </dgm:prSet>
      <dgm:spPr/>
      <dgm:t>
        <a:bodyPr/>
        <a:lstStyle/>
        <a:p>
          <a:endParaRPr lang="en-US"/>
        </a:p>
      </dgm:t>
    </dgm:pt>
    <dgm:pt modelId="{22DEEC40-7F78-4217-97D0-AB89528A97F8}" type="pres">
      <dgm:prSet presAssocID="{773E84CE-BE3F-4E95-9FBE-2DBC90253A16}" presName="sibTrans" presStyleCnt="0"/>
      <dgm:spPr/>
    </dgm:pt>
    <dgm:pt modelId="{738EADC4-D30D-44C5-AC16-8F4F7D6C366F}" type="pres">
      <dgm:prSet presAssocID="{0A0AFE7E-56D2-4442-A22D-8FBE81051855}" presName="textNode" presStyleLbl="node1" presStyleIdx="2" presStyleCnt="3">
        <dgm:presLayoutVars>
          <dgm:bulletEnabled val="1"/>
        </dgm:presLayoutVars>
      </dgm:prSet>
      <dgm:spPr/>
      <dgm:t>
        <a:bodyPr/>
        <a:lstStyle/>
        <a:p>
          <a:endParaRPr lang="en-US"/>
        </a:p>
      </dgm:t>
    </dgm:pt>
  </dgm:ptLst>
  <dgm:cxnLst>
    <dgm:cxn modelId="{42461F19-CFE4-4C12-8577-13726C1FA6AF}" type="presOf" srcId="{0A0AFE7E-56D2-4442-A22D-8FBE81051855}" destId="{738EADC4-D30D-44C5-AC16-8F4F7D6C366F}" srcOrd="0" destOrd="0" presId="urn:microsoft.com/office/officeart/2005/8/layout/hProcess9"/>
    <dgm:cxn modelId="{E7938FF6-F603-4899-B3F3-2D5B3F1EAD67}" srcId="{5E462A40-EF1F-40FF-BBB5-A40B8828B9ED}" destId="{FCD2D594-A8FB-48CC-8FF3-C9C62B619842}" srcOrd="0" destOrd="0" parTransId="{293B99C4-6C28-43D7-9EAA-41271D687E37}" sibTransId="{53BBF43E-F8BB-42F7-BEAD-CA0970D0187F}"/>
    <dgm:cxn modelId="{447D8322-2016-4B9A-A7D4-440BE6378A87}" type="presOf" srcId="{5E462A40-EF1F-40FF-BBB5-A40B8828B9ED}" destId="{041EA5E7-0719-42F6-B713-2F147208963D}" srcOrd="0" destOrd="0" presId="urn:microsoft.com/office/officeart/2005/8/layout/hProcess9"/>
    <dgm:cxn modelId="{7864BDE1-AF2D-497B-BE78-9A6EAEB02547}" srcId="{5E462A40-EF1F-40FF-BBB5-A40B8828B9ED}" destId="{0A0AFE7E-56D2-4442-A22D-8FBE81051855}" srcOrd="2" destOrd="0" parTransId="{8534420C-8F92-4FD5-9E5D-8ECF0CF9FE18}" sibTransId="{29059141-E315-4C99-9C32-90E147841A57}"/>
    <dgm:cxn modelId="{9AEC4F19-10F2-41B6-BC3C-74F44852947E}" type="presOf" srcId="{FCD2D594-A8FB-48CC-8FF3-C9C62B619842}" destId="{613C166C-4D63-4616-8FCB-E8665DC46B1B}" srcOrd="0" destOrd="0" presId="urn:microsoft.com/office/officeart/2005/8/layout/hProcess9"/>
    <dgm:cxn modelId="{C839C784-8B78-41E9-818A-B296128F355A}" type="presOf" srcId="{A5CCE267-E124-470A-B943-E3F9A7A7EC29}" destId="{5C89E219-E810-49DC-9450-4C6D4D007D13}" srcOrd="0" destOrd="0" presId="urn:microsoft.com/office/officeart/2005/8/layout/hProcess9"/>
    <dgm:cxn modelId="{F467D6A7-E538-4CFD-AF9B-EA404E2E6989}" srcId="{5E462A40-EF1F-40FF-BBB5-A40B8828B9ED}" destId="{A5CCE267-E124-470A-B943-E3F9A7A7EC29}" srcOrd="1" destOrd="0" parTransId="{BEB6B62A-3091-4592-8961-9548ACC5D130}" sibTransId="{773E84CE-BE3F-4E95-9FBE-2DBC90253A16}"/>
    <dgm:cxn modelId="{94F326E1-272D-4A8A-B125-287DE903F19C}" type="presParOf" srcId="{041EA5E7-0719-42F6-B713-2F147208963D}" destId="{E8ABD295-516C-44BF-89F8-8A32B04E190D}" srcOrd="0" destOrd="0" presId="urn:microsoft.com/office/officeart/2005/8/layout/hProcess9"/>
    <dgm:cxn modelId="{FB8F4D43-E0FE-42E6-A853-E375B8CBC7E3}" type="presParOf" srcId="{041EA5E7-0719-42F6-B713-2F147208963D}" destId="{F0AB408D-4B54-46BD-BB3C-4F2257C4B908}" srcOrd="1" destOrd="0" presId="urn:microsoft.com/office/officeart/2005/8/layout/hProcess9"/>
    <dgm:cxn modelId="{C310ED5C-C052-4D7F-AB65-BC7CDC14E791}" type="presParOf" srcId="{F0AB408D-4B54-46BD-BB3C-4F2257C4B908}" destId="{613C166C-4D63-4616-8FCB-E8665DC46B1B}" srcOrd="0" destOrd="0" presId="urn:microsoft.com/office/officeart/2005/8/layout/hProcess9"/>
    <dgm:cxn modelId="{50E091B4-C8A6-4CA5-A8FE-A5E36751F5DD}" type="presParOf" srcId="{F0AB408D-4B54-46BD-BB3C-4F2257C4B908}" destId="{8B35EBE1-64F9-4076-9599-9DEC07D2D1DC}" srcOrd="1" destOrd="0" presId="urn:microsoft.com/office/officeart/2005/8/layout/hProcess9"/>
    <dgm:cxn modelId="{2A9E5E4F-E8FF-47CE-B357-C40CE82AEEBA}" type="presParOf" srcId="{F0AB408D-4B54-46BD-BB3C-4F2257C4B908}" destId="{5C89E219-E810-49DC-9450-4C6D4D007D13}" srcOrd="2" destOrd="0" presId="urn:microsoft.com/office/officeart/2005/8/layout/hProcess9"/>
    <dgm:cxn modelId="{96886D40-9916-4FFB-A87F-A84252979D4E}" type="presParOf" srcId="{F0AB408D-4B54-46BD-BB3C-4F2257C4B908}" destId="{22DEEC40-7F78-4217-97D0-AB89528A97F8}" srcOrd="3" destOrd="0" presId="urn:microsoft.com/office/officeart/2005/8/layout/hProcess9"/>
    <dgm:cxn modelId="{C51CD787-4677-4A56-AB5B-94BD75C8704D}" type="presParOf" srcId="{F0AB408D-4B54-46BD-BB3C-4F2257C4B908}" destId="{738EADC4-D30D-44C5-AC16-8F4F7D6C366F}" srcOrd="4" destOrd="0" presId="urn:microsoft.com/office/officeart/2005/8/layout/hProcess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8B309-5C73-4922-9AF0-69B18377ACEB}"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23EA143F-A7E2-42B1-9360-AD63A22963FD}">
      <dgm:prSet/>
      <dgm:spPr/>
      <dgm:t>
        <a:bodyPr/>
        <a:lstStyle/>
        <a:p>
          <a:pPr rtl="0"/>
          <a:r>
            <a:rPr lang="en-US" smtClean="0"/>
            <a:t>Programming is writing computer code to create a program, to solve a problem.</a:t>
          </a:r>
          <a:endParaRPr lang="en-US"/>
        </a:p>
      </dgm:t>
    </dgm:pt>
    <dgm:pt modelId="{7F9BDA04-92D7-4F35-A608-341EDBEDE1D3}" type="parTrans" cxnId="{C3F43D95-3221-4390-B48C-DCD77D9C77DB}">
      <dgm:prSet/>
      <dgm:spPr/>
      <dgm:t>
        <a:bodyPr/>
        <a:lstStyle/>
        <a:p>
          <a:endParaRPr lang="en-US"/>
        </a:p>
      </dgm:t>
    </dgm:pt>
    <dgm:pt modelId="{EDEFD3C7-DE8E-4619-98EF-6808683CF956}" type="sibTrans" cxnId="{C3F43D95-3221-4390-B48C-DCD77D9C77DB}">
      <dgm:prSet/>
      <dgm:spPr/>
      <dgm:t>
        <a:bodyPr/>
        <a:lstStyle/>
        <a:p>
          <a:endParaRPr lang="en-US"/>
        </a:p>
      </dgm:t>
    </dgm:pt>
    <dgm:pt modelId="{7FF6D9D1-4BC8-4576-98D1-868F7CED4C53}" type="pres">
      <dgm:prSet presAssocID="{3158B309-5C73-4922-9AF0-69B18377ACEB}" presName="compositeShape" presStyleCnt="0">
        <dgm:presLayoutVars>
          <dgm:chMax val="7"/>
          <dgm:dir/>
          <dgm:resizeHandles val="exact"/>
        </dgm:presLayoutVars>
      </dgm:prSet>
      <dgm:spPr/>
      <dgm:t>
        <a:bodyPr/>
        <a:lstStyle/>
        <a:p>
          <a:endParaRPr lang="en-US"/>
        </a:p>
      </dgm:t>
    </dgm:pt>
    <dgm:pt modelId="{FC8DD1D5-FBBB-46D3-BB86-0DFD9B38B13B}" type="pres">
      <dgm:prSet presAssocID="{23EA143F-A7E2-42B1-9360-AD63A22963FD}" presName="circ1TxSh" presStyleLbl="vennNode1" presStyleIdx="0" presStyleCnt="1" custLinFactNeighborX="-509" custLinFactNeighborY="13469"/>
      <dgm:spPr/>
      <dgm:t>
        <a:bodyPr/>
        <a:lstStyle/>
        <a:p>
          <a:endParaRPr lang="en-US"/>
        </a:p>
      </dgm:t>
    </dgm:pt>
  </dgm:ptLst>
  <dgm:cxnLst>
    <dgm:cxn modelId="{958A012F-7837-4ADE-9A94-38763999DA19}" type="presOf" srcId="{23EA143F-A7E2-42B1-9360-AD63A22963FD}" destId="{FC8DD1D5-FBBB-46D3-BB86-0DFD9B38B13B}" srcOrd="0" destOrd="0" presId="urn:microsoft.com/office/officeart/2005/8/layout/venn1"/>
    <dgm:cxn modelId="{2DD38703-17C4-4F7C-A7C5-9DA505B56EE0}" type="presOf" srcId="{3158B309-5C73-4922-9AF0-69B18377ACEB}" destId="{7FF6D9D1-4BC8-4576-98D1-868F7CED4C53}" srcOrd="0" destOrd="0" presId="urn:microsoft.com/office/officeart/2005/8/layout/venn1"/>
    <dgm:cxn modelId="{C3F43D95-3221-4390-B48C-DCD77D9C77DB}" srcId="{3158B309-5C73-4922-9AF0-69B18377ACEB}" destId="{23EA143F-A7E2-42B1-9360-AD63A22963FD}" srcOrd="0" destOrd="0" parTransId="{7F9BDA04-92D7-4F35-A608-341EDBEDE1D3}" sibTransId="{EDEFD3C7-DE8E-4619-98EF-6808683CF956}"/>
    <dgm:cxn modelId="{241DAFE9-69C7-4804-8B07-04FF27706679}" type="presParOf" srcId="{7FF6D9D1-4BC8-4576-98D1-868F7CED4C53}" destId="{FC8DD1D5-FBBB-46D3-BB86-0DFD9B38B13B}" srcOrd="0" destOrd="0" presId="urn:microsoft.com/office/officeart/2005/8/layout/ven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204B659-F0E5-4B1E-B2F3-4FE110E7E173}"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C8ED5FD2-1D04-4994-AAB9-F8D05FF51AC8}">
      <dgm:prSet/>
      <dgm:spPr/>
      <dgm:t>
        <a:bodyPr/>
        <a:lstStyle/>
        <a:p>
          <a:pPr rtl="0"/>
          <a:r>
            <a:rPr lang="en-US" smtClean="0"/>
            <a:t>Printing Variables</a:t>
          </a:r>
          <a:br>
            <a:rPr lang="en-US" smtClean="0"/>
          </a:br>
          <a:endParaRPr lang="en-US"/>
        </a:p>
      </dgm:t>
    </dgm:pt>
    <dgm:pt modelId="{17436C4A-FB90-48BA-A8C4-C306FD70CB47}" type="parTrans" cxnId="{30A8ABF9-2AF1-4A2D-8A5A-52FBBF2737C9}">
      <dgm:prSet/>
      <dgm:spPr/>
      <dgm:t>
        <a:bodyPr/>
        <a:lstStyle/>
        <a:p>
          <a:endParaRPr lang="en-US"/>
        </a:p>
      </dgm:t>
    </dgm:pt>
    <dgm:pt modelId="{E1DAC831-BB08-4E6F-991B-FB0593A339AC}" type="sibTrans" cxnId="{30A8ABF9-2AF1-4A2D-8A5A-52FBBF2737C9}">
      <dgm:prSet/>
      <dgm:spPr/>
      <dgm:t>
        <a:bodyPr/>
        <a:lstStyle/>
        <a:p>
          <a:endParaRPr lang="en-US"/>
        </a:p>
      </dgm:t>
    </dgm:pt>
    <dgm:pt modelId="{EDC1FF90-C5FE-4CA0-B6F4-A36647B22E39}" type="pres">
      <dgm:prSet presAssocID="{3204B659-F0E5-4B1E-B2F3-4FE110E7E173}" presName="Name0" presStyleCnt="0">
        <dgm:presLayoutVars>
          <dgm:chMax val="7"/>
          <dgm:dir/>
          <dgm:animLvl val="lvl"/>
          <dgm:resizeHandles val="exact"/>
        </dgm:presLayoutVars>
      </dgm:prSet>
      <dgm:spPr/>
      <dgm:t>
        <a:bodyPr/>
        <a:lstStyle/>
        <a:p>
          <a:endParaRPr lang="en-US"/>
        </a:p>
      </dgm:t>
    </dgm:pt>
    <dgm:pt modelId="{E827C75F-18C3-449D-85FE-C3BCA69C2F65}" type="pres">
      <dgm:prSet presAssocID="{C8ED5FD2-1D04-4994-AAB9-F8D05FF51AC8}" presName="circle1" presStyleLbl="node1" presStyleIdx="0" presStyleCnt="1"/>
      <dgm:spPr/>
    </dgm:pt>
    <dgm:pt modelId="{C20DF094-EAC5-455C-B5AC-8227F0634A2F}" type="pres">
      <dgm:prSet presAssocID="{C8ED5FD2-1D04-4994-AAB9-F8D05FF51AC8}" presName="space" presStyleCnt="0"/>
      <dgm:spPr/>
    </dgm:pt>
    <dgm:pt modelId="{288FA634-EF55-4413-94F2-6F1AE924EA69}" type="pres">
      <dgm:prSet presAssocID="{C8ED5FD2-1D04-4994-AAB9-F8D05FF51AC8}" presName="rect1" presStyleLbl="alignAcc1" presStyleIdx="0" presStyleCnt="1"/>
      <dgm:spPr/>
      <dgm:t>
        <a:bodyPr/>
        <a:lstStyle/>
        <a:p>
          <a:endParaRPr lang="en-US"/>
        </a:p>
      </dgm:t>
    </dgm:pt>
    <dgm:pt modelId="{4DCE82E3-19F3-4478-853D-15EDB2BF3C13}" type="pres">
      <dgm:prSet presAssocID="{C8ED5FD2-1D04-4994-AAB9-F8D05FF51AC8}" presName="rect1ParTxNoCh" presStyleLbl="alignAcc1" presStyleIdx="0" presStyleCnt="1">
        <dgm:presLayoutVars>
          <dgm:chMax val="1"/>
          <dgm:bulletEnabled val="1"/>
        </dgm:presLayoutVars>
      </dgm:prSet>
      <dgm:spPr/>
      <dgm:t>
        <a:bodyPr/>
        <a:lstStyle/>
        <a:p>
          <a:endParaRPr lang="en-US"/>
        </a:p>
      </dgm:t>
    </dgm:pt>
  </dgm:ptLst>
  <dgm:cxnLst>
    <dgm:cxn modelId="{886E585A-9748-4319-A357-B22EE8F24E43}" type="presOf" srcId="{C8ED5FD2-1D04-4994-AAB9-F8D05FF51AC8}" destId="{288FA634-EF55-4413-94F2-6F1AE924EA69}" srcOrd="0" destOrd="0" presId="urn:microsoft.com/office/officeart/2005/8/layout/target3"/>
    <dgm:cxn modelId="{30A8ABF9-2AF1-4A2D-8A5A-52FBBF2737C9}" srcId="{3204B659-F0E5-4B1E-B2F3-4FE110E7E173}" destId="{C8ED5FD2-1D04-4994-AAB9-F8D05FF51AC8}" srcOrd="0" destOrd="0" parTransId="{17436C4A-FB90-48BA-A8C4-C306FD70CB47}" sibTransId="{E1DAC831-BB08-4E6F-991B-FB0593A339AC}"/>
    <dgm:cxn modelId="{19C3401E-EFC1-4F27-BBA4-766A7588AF4B}" type="presOf" srcId="{3204B659-F0E5-4B1E-B2F3-4FE110E7E173}" destId="{EDC1FF90-C5FE-4CA0-B6F4-A36647B22E39}" srcOrd="0" destOrd="0" presId="urn:microsoft.com/office/officeart/2005/8/layout/target3"/>
    <dgm:cxn modelId="{F4E750C3-62EA-4400-93A4-D405030CD049}" type="presOf" srcId="{C8ED5FD2-1D04-4994-AAB9-F8D05FF51AC8}" destId="{4DCE82E3-19F3-4478-853D-15EDB2BF3C13}" srcOrd="1" destOrd="0" presId="urn:microsoft.com/office/officeart/2005/8/layout/target3"/>
    <dgm:cxn modelId="{72E5B39D-3512-4598-927A-B799A5B285EA}" type="presParOf" srcId="{EDC1FF90-C5FE-4CA0-B6F4-A36647B22E39}" destId="{E827C75F-18C3-449D-85FE-C3BCA69C2F65}" srcOrd="0" destOrd="0" presId="urn:microsoft.com/office/officeart/2005/8/layout/target3"/>
    <dgm:cxn modelId="{A8910F98-5597-4C70-8544-B99A686EA2EF}" type="presParOf" srcId="{EDC1FF90-C5FE-4CA0-B6F4-A36647B22E39}" destId="{C20DF094-EAC5-455C-B5AC-8227F0634A2F}" srcOrd="1" destOrd="0" presId="urn:microsoft.com/office/officeart/2005/8/layout/target3"/>
    <dgm:cxn modelId="{20B811E2-D0CB-4C1B-A7EF-5DD42552D0DB}" type="presParOf" srcId="{EDC1FF90-C5FE-4CA0-B6F4-A36647B22E39}" destId="{288FA634-EF55-4413-94F2-6F1AE924EA69}" srcOrd="2" destOrd="0" presId="urn:microsoft.com/office/officeart/2005/8/layout/target3"/>
    <dgm:cxn modelId="{7459F777-DFDF-4444-BB7D-07A26DCDC16F}" type="presParOf" srcId="{EDC1FF90-C5FE-4CA0-B6F4-A36647B22E39}" destId="{4DCE82E3-19F3-4478-853D-15EDB2BF3C1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A897B48-180A-4BF0-9A63-D28AD541323D}"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645362F9-B81A-4B6D-8479-9A26A7B0EA70}">
      <dgm:prSet/>
      <dgm:spPr/>
      <dgm:t>
        <a:bodyPr/>
        <a:lstStyle/>
        <a:p>
          <a:pPr rtl="0"/>
          <a:r>
            <a:rPr lang="en-US" smtClean="0"/>
            <a:t>print(“text”, variable)</a:t>
          </a:r>
          <a:endParaRPr lang="en-US"/>
        </a:p>
      </dgm:t>
    </dgm:pt>
    <dgm:pt modelId="{818BC0E3-4966-481C-9560-CAA156009B17}" type="parTrans" cxnId="{09AF9E2D-2B8D-4390-8BB6-E945A088BE5F}">
      <dgm:prSet/>
      <dgm:spPr/>
      <dgm:t>
        <a:bodyPr/>
        <a:lstStyle/>
        <a:p>
          <a:endParaRPr lang="en-US"/>
        </a:p>
      </dgm:t>
    </dgm:pt>
    <dgm:pt modelId="{83171BED-09A8-4C8F-B212-431BA6C755F3}" type="sibTrans" cxnId="{09AF9E2D-2B8D-4390-8BB6-E945A088BE5F}">
      <dgm:prSet/>
      <dgm:spPr/>
      <dgm:t>
        <a:bodyPr/>
        <a:lstStyle/>
        <a:p>
          <a:endParaRPr lang="en-US"/>
        </a:p>
      </dgm:t>
    </dgm:pt>
    <dgm:pt modelId="{C0BF6E9C-7D7F-4D62-8A99-56C261030F2B}" type="pres">
      <dgm:prSet presAssocID="{FA897B48-180A-4BF0-9A63-D28AD541323D}" presName="compositeShape" presStyleCnt="0">
        <dgm:presLayoutVars>
          <dgm:dir/>
          <dgm:resizeHandles/>
        </dgm:presLayoutVars>
      </dgm:prSet>
      <dgm:spPr/>
      <dgm:t>
        <a:bodyPr/>
        <a:lstStyle/>
        <a:p>
          <a:endParaRPr lang="en-US"/>
        </a:p>
      </dgm:t>
    </dgm:pt>
    <dgm:pt modelId="{D19C5B1A-A16E-4E2C-94F4-9B5757531CB6}" type="pres">
      <dgm:prSet presAssocID="{FA897B48-180A-4BF0-9A63-D28AD541323D}" presName="pyramid" presStyleLbl="node1" presStyleIdx="0" presStyleCnt="1"/>
      <dgm:spPr/>
    </dgm:pt>
    <dgm:pt modelId="{E3DD5895-5438-4EF0-9E12-1CE6305817DA}" type="pres">
      <dgm:prSet presAssocID="{FA897B48-180A-4BF0-9A63-D28AD541323D}" presName="theList" presStyleCnt="0"/>
      <dgm:spPr/>
    </dgm:pt>
    <dgm:pt modelId="{C0C6423B-6854-45D0-8A62-AEBDFC5DDC82}" type="pres">
      <dgm:prSet presAssocID="{645362F9-B81A-4B6D-8479-9A26A7B0EA70}" presName="aNode" presStyleLbl="fgAcc1" presStyleIdx="0" presStyleCnt="1">
        <dgm:presLayoutVars>
          <dgm:bulletEnabled val="1"/>
        </dgm:presLayoutVars>
      </dgm:prSet>
      <dgm:spPr/>
      <dgm:t>
        <a:bodyPr/>
        <a:lstStyle/>
        <a:p>
          <a:endParaRPr lang="en-US"/>
        </a:p>
      </dgm:t>
    </dgm:pt>
    <dgm:pt modelId="{5C65616B-2FC9-4944-AF11-3924A180E0E7}" type="pres">
      <dgm:prSet presAssocID="{645362F9-B81A-4B6D-8479-9A26A7B0EA70}" presName="aSpace" presStyleCnt="0"/>
      <dgm:spPr/>
    </dgm:pt>
  </dgm:ptLst>
  <dgm:cxnLst>
    <dgm:cxn modelId="{09AF9E2D-2B8D-4390-8BB6-E945A088BE5F}" srcId="{FA897B48-180A-4BF0-9A63-D28AD541323D}" destId="{645362F9-B81A-4B6D-8479-9A26A7B0EA70}" srcOrd="0" destOrd="0" parTransId="{818BC0E3-4966-481C-9560-CAA156009B17}" sibTransId="{83171BED-09A8-4C8F-B212-431BA6C755F3}"/>
    <dgm:cxn modelId="{1C7F9E7A-18A7-4DB4-842D-2CDA730D7F53}" type="presOf" srcId="{645362F9-B81A-4B6D-8479-9A26A7B0EA70}" destId="{C0C6423B-6854-45D0-8A62-AEBDFC5DDC82}" srcOrd="0" destOrd="0" presId="urn:microsoft.com/office/officeart/2005/8/layout/pyramid2"/>
    <dgm:cxn modelId="{F5FB8045-F742-4A32-9E66-E9EAD3EAA3D6}" type="presOf" srcId="{FA897B48-180A-4BF0-9A63-D28AD541323D}" destId="{C0BF6E9C-7D7F-4D62-8A99-56C261030F2B}" srcOrd="0" destOrd="0" presId="urn:microsoft.com/office/officeart/2005/8/layout/pyramid2"/>
    <dgm:cxn modelId="{C7DD3538-B5DD-4D73-A207-26C21451E647}" type="presParOf" srcId="{C0BF6E9C-7D7F-4D62-8A99-56C261030F2B}" destId="{D19C5B1A-A16E-4E2C-94F4-9B5757531CB6}" srcOrd="0" destOrd="0" presId="urn:microsoft.com/office/officeart/2005/8/layout/pyramid2"/>
    <dgm:cxn modelId="{18D82E37-01CC-484B-A52D-FA6D95727B3F}" type="presParOf" srcId="{C0BF6E9C-7D7F-4D62-8A99-56C261030F2B}" destId="{E3DD5895-5438-4EF0-9E12-1CE6305817DA}" srcOrd="1" destOrd="0" presId="urn:microsoft.com/office/officeart/2005/8/layout/pyramid2"/>
    <dgm:cxn modelId="{E76128B1-8541-4C74-A689-BD2D1644655A}" type="presParOf" srcId="{E3DD5895-5438-4EF0-9E12-1CE6305817DA}" destId="{C0C6423B-6854-45D0-8A62-AEBDFC5DDC82}" srcOrd="0" destOrd="0" presId="urn:microsoft.com/office/officeart/2005/8/layout/pyramid2"/>
    <dgm:cxn modelId="{9A7EC2AD-E880-44E6-8BE5-DCAF6CB6590B}" type="presParOf" srcId="{E3DD5895-5438-4EF0-9E12-1CE6305817DA}" destId="{5C65616B-2FC9-4944-AF11-3924A180E0E7}" srcOrd="1"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06AE33E7-50E1-40BE-B778-3D90392FA5E4}"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21B5648A-5338-4725-B2E6-5CFEA69EAC61}">
      <dgm:prSet/>
      <dgm:spPr/>
      <dgm:t>
        <a:bodyPr/>
        <a:lstStyle/>
        <a:p>
          <a:pPr rtl="0"/>
          <a:r>
            <a:rPr lang="en-US" smtClean="0"/>
            <a:t>Installation of python </a:t>
          </a:r>
          <a:br>
            <a:rPr lang="en-US" smtClean="0"/>
          </a:br>
          <a:endParaRPr lang="en-US"/>
        </a:p>
      </dgm:t>
    </dgm:pt>
    <dgm:pt modelId="{1A521BFA-F0C5-4C8F-BA10-B32A53B9119F}" type="parTrans" cxnId="{DE2CD31E-3A4F-4D79-834E-160E961B4AC0}">
      <dgm:prSet/>
      <dgm:spPr/>
      <dgm:t>
        <a:bodyPr/>
        <a:lstStyle/>
        <a:p>
          <a:endParaRPr lang="en-US"/>
        </a:p>
      </dgm:t>
    </dgm:pt>
    <dgm:pt modelId="{C0FFD5D2-C8CE-47EA-9087-FBBFCFB2EE72}" type="sibTrans" cxnId="{DE2CD31E-3A4F-4D79-834E-160E961B4AC0}">
      <dgm:prSet/>
      <dgm:spPr/>
      <dgm:t>
        <a:bodyPr/>
        <a:lstStyle/>
        <a:p>
          <a:endParaRPr lang="en-US"/>
        </a:p>
      </dgm:t>
    </dgm:pt>
    <dgm:pt modelId="{8A3C93D9-0FF8-4E07-989B-5A42B2826DAF}" type="pres">
      <dgm:prSet presAssocID="{06AE33E7-50E1-40BE-B778-3D90392FA5E4}" presName="Name0" presStyleCnt="0">
        <dgm:presLayoutVars>
          <dgm:chMax val="7"/>
          <dgm:dir/>
          <dgm:animLvl val="lvl"/>
          <dgm:resizeHandles val="exact"/>
        </dgm:presLayoutVars>
      </dgm:prSet>
      <dgm:spPr/>
      <dgm:t>
        <a:bodyPr/>
        <a:lstStyle/>
        <a:p>
          <a:endParaRPr lang="en-US"/>
        </a:p>
      </dgm:t>
    </dgm:pt>
    <dgm:pt modelId="{E877CC98-E6D3-43D3-8658-1285CD3AF854}" type="pres">
      <dgm:prSet presAssocID="{21B5648A-5338-4725-B2E6-5CFEA69EAC61}" presName="circle1" presStyleLbl="node1" presStyleIdx="0" presStyleCnt="1"/>
      <dgm:spPr/>
    </dgm:pt>
    <dgm:pt modelId="{5DF4A1B5-3BA3-4D06-8091-065A3081CE31}" type="pres">
      <dgm:prSet presAssocID="{21B5648A-5338-4725-B2E6-5CFEA69EAC61}" presName="space" presStyleCnt="0"/>
      <dgm:spPr/>
    </dgm:pt>
    <dgm:pt modelId="{4C672AAC-01E2-4015-A463-6D801984D3A1}" type="pres">
      <dgm:prSet presAssocID="{21B5648A-5338-4725-B2E6-5CFEA69EAC61}" presName="rect1" presStyleLbl="alignAcc1" presStyleIdx="0" presStyleCnt="1"/>
      <dgm:spPr/>
      <dgm:t>
        <a:bodyPr/>
        <a:lstStyle/>
        <a:p>
          <a:endParaRPr lang="en-US"/>
        </a:p>
      </dgm:t>
    </dgm:pt>
    <dgm:pt modelId="{CEF4506F-25C3-4D94-B7F7-17EFA2C59006}" type="pres">
      <dgm:prSet presAssocID="{21B5648A-5338-4725-B2E6-5CFEA69EAC61}" presName="rect1ParTxNoCh" presStyleLbl="alignAcc1" presStyleIdx="0" presStyleCnt="1">
        <dgm:presLayoutVars>
          <dgm:chMax val="1"/>
          <dgm:bulletEnabled val="1"/>
        </dgm:presLayoutVars>
      </dgm:prSet>
      <dgm:spPr/>
      <dgm:t>
        <a:bodyPr/>
        <a:lstStyle/>
        <a:p>
          <a:endParaRPr lang="en-US"/>
        </a:p>
      </dgm:t>
    </dgm:pt>
  </dgm:ptLst>
  <dgm:cxnLst>
    <dgm:cxn modelId="{DE2CD31E-3A4F-4D79-834E-160E961B4AC0}" srcId="{06AE33E7-50E1-40BE-B778-3D90392FA5E4}" destId="{21B5648A-5338-4725-B2E6-5CFEA69EAC61}" srcOrd="0" destOrd="0" parTransId="{1A521BFA-F0C5-4C8F-BA10-B32A53B9119F}" sibTransId="{C0FFD5D2-C8CE-47EA-9087-FBBFCFB2EE72}"/>
    <dgm:cxn modelId="{D2CE65AC-ED5A-4137-80D5-03F6EAA636AF}" type="presOf" srcId="{06AE33E7-50E1-40BE-B778-3D90392FA5E4}" destId="{8A3C93D9-0FF8-4E07-989B-5A42B2826DAF}" srcOrd="0" destOrd="0" presId="urn:microsoft.com/office/officeart/2005/8/layout/target3"/>
    <dgm:cxn modelId="{D9464FAB-DD49-4828-AC16-12CAB160D0B5}" type="presOf" srcId="{21B5648A-5338-4725-B2E6-5CFEA69EAC61}" destId="{4C672AAC-01E2-4015-A463-6D801984D3A1}" srcOrd="0" destOrd="0" presId="urn:microsoft.com/office/officeart/2005/8/layout/target3"/>
    <dgm:cxn modelId="{303066D1-E9C6-49A3-A195-8DD164FCFFDA}" type="presOf" srcId="{21B5648A-5338-4725-B2E6-5CFEA69EAC61}" destId="{CEF4506F-25C3-4D94-B7F7-17EFA2C59006}" srcOrd="1" destOrd="0" presId="urn:microsoft.com/office/officeart/2005/8/layout/target3"/>
    <dgm:cxn modelId="{AD7894B9-6C1F-4B0D-ADF9-48A000A50230}" type="presParOf" srcId="{8A3C93D9-0FF8-4E07-989B-5A42B2826DAF}" destId="{E877CC98-E6D3-43D3-8658-1285CD3AF854}" srcOrd="0" destOrd="0" presId="urn:microsoft.com/office/officeart/2005/8/layout/target3"/>
    <dgm:cxn modelId="{083FAB1F-C599-45BD-82F8-1B0902DE5E1E}" type="presParOf" srcId="{8A3C93D9-0FF8-4E07-989B-5A42B2826DAF}" destId="{5DF4A1B5-3BA3-4D06-8091-065A3081CE31}" srcOrd="1" destOrd="0" presId="urn:microsoft.com/office/officeart/2005/8/layout/target3"/>
    <dgm:cxn modelId="{94E2A1E8-FB1F-4D99-9163-4E555C279BA3}" type="presParOf" srcId="{8A3C93D9-0FF8-4E07-989B-5A42B2826DAF}" destId="{4C672AAC-01E2-4015-A463-6D801984D3A1}" srcOrd="2" destOrd="0" presId="urn:microsoft.com/office/officeart/2005/8/layout/target3"/>
    <dgm:cxn modelId="{31F216EC-6807-41C2-AE0D-3E6DF6988543}" type="presParOf" srcId="{8A3C93D9-0FF8-4E07-989B-5A42B2826DAF}" destId="{CEF4506F-25C3-4D94-B7F7-17EFA2C59006}"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9B6E2EB-5F1C-4828-9508-A7E74DD5CF8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41E8C12-D285-43F5-94F2-DC51E56764B0}">
      <dgm:prSet/>
      <dgm:spPr/>
      <dgm:t>
        <a:bodyPr/>
        <a:lstStyle/>
        <a:p>
          <a:pPr rtl="0"/>
          <a:r>
            <a:rPr lang="en-US" smtClean="0"/>
            <a:t>Go to the python website https://www.python.org/downloads/ </a:t>
          </a:r>
          <a:endParaRPr lang="en-US"/>
        </a:p>
      </dgm:t>
    </dgm:pt>
    <dgm:pt modelId="{DA1C7169-974A-4A5F-B7B7-C10902003275}" type="parTrans" cxnId="{7AEF02A1-C3E1-4053-94B8-C6FF07131D4D}">
      <dgm:prSet/>
      <dgm:spPr/>
      <dgm:t>
        <a:bodyPr/>
        <a:lstStyle/>
        <a:p>
          <a:endParaRPr lang="en-US"/>
        </a:p>
      </dgm:t>
    </dgm:pt>
    <dgm:pt modelId="{569D8AFB-CC21-49B1-AF74-55E2BD0A0EA8}" type="sibTrans" cxnId="{7AEF02A1-C3E1-4053-94B8-C6FF07131D4D}">
      <dgm:prSet/>
      <dgm:spPr/>
      <dgm:t>
        <a:bodyPr/>
        <a:lstStyle/>
        <a:p>
          <a:endParaRPr lang="en-US"/>
        </a:p>
      </dgm:t>
    </dgm:pt>
    <dgm:pt modelId="{658B63C0-5C9D-47A6-97B4-78795156C803}">
      <dgm:prSet/>
      <dgm:spPr/>
      <dgm:t>
        <a:bodyPr/>
        <a:lstStyle/>
        <a:p>
          <a:pPr rtl="0"/>
          <a:r>
            <a:rPr lang="en-US" smtClean="0"/>
            <a:t>Click on the download python button. </a:t>
          </a:r>
          <a:endParaRPr lang="en-US"/>
        </a:p>
      </dgm:t>
    </dgm:pt>
    <dgm:pt modelId="{D28BDABF-BD02-4B0F-9F02-319BF0C9C51E}" type="parTrans" cxnId="{65B7878B-59CD-49E6-8770-CA1819E1AF36}">
      <dgm:prSet/>
      <dgm:spPr/>
      <dgm:t>
        <a:bodyPr/>
        <a:lstStyle/>
        <a:p>
          <a:endParaRPr lang="en-US"/>
        </a:p>
      </dgm:t>
    </dgm:pt>
    <dgm:pt modelId="{2D185FEB-4058-4302-B874-19BE6AAF7785}" type="sibTrans" cxnId="{65B7878B-59CD-49E6-8770-CA1819E1AF36}">
      <dgm:prSet/>
      <dgm:spPr/>
      <dgm:t>
        <a:bodyPr/>
        <a:lstStyle/>
        <a:p>
          <a:endParaRPr lang="en-US"/>
        </a:p>
      </dgm:t>
    </dgm:pt>
    <dgm:pt modelId="{1A286287-BE5A-4AB9-A412-83BBF2FB2C3E}">
      <dgm:prSet/>
      <dgm:spPr/>
      <dgm:t>
        <a:bodyPr/>
        <a:lstStyle/>
        <a:p>
          <a:pPr rtl="0"/>
          <a:r>
            <a:rPr lang="en-US" smtClean="0"/>
            <a:t>Click on the downloaded file and press run on the pop up. </a:t>
          </a:r>
          <a:endParaRPr lang="en-US"/>
        </a:p>
      </dgm:t>
    </dgm:pt>
    <dgm:pt modelId="{9BBA2872-C368-4AE6-8DC6-87E7D52EACE9}" type="parTrans" cxnId="{57D69013-78DF-43BC-812E-2A5FC08380F7}">
      <dgm:prSet/>
      <dgm:spPr/>
      <dgm:t>
        <a:bodyPr/>
        <a:lstStyle/>
        <a:p>
          <a:endParaRPr lang="en-US"/>
        </a:p>
      </dgm:t>
    </dgm:pt>
    <dgm:pt modelId="{C9DAB95A-55A2-4544-90CB-0117385D101E}" type="sibTrans" cxnId="{57D69013-78DF-43BC-812E-2A5FC08380F7}">
      <dgm:prSet/>
      <dgm:spPr/>
      <dgm:t>
        <a:bodyPr/>
        <a:lstStyle/>
        <a:p>
          <a:endParaRPr lang="en-US"/>
        </a:p>
      </dgm:t>
    </dgm:pt>
    <dgm:pt modelId="{C027378E-4C6E-47AA-9A46-0ADF9545544A}">
      <dgm:prSet/>
      <dgm:spPr/>
      <dgm:t>
        <a:bodyPr/>
        <a:lstStyle/>
        <a:p>
          <a:pPr rtl="0"/>
          <a:r>
            <a:rPr lang="en-US" smtClean="0"/>
            <a:t>Click on Install </a:t>
          </a:r>
          <a:endParaRPr lang="en-US"/>
        </a:p>
      </dgm:t>
    </dgm:pt>
    <dgm:pt modelId="{D8E03749-D738-42F9-888C-6F21166B79B7}" type="parTrans" cxnId="{5A6CF7D6-B15E-46E8-9944-380E4454279E}">
      <dgm:prSet/>
      <dgm:spPr/>
      <dgm:t>
        <a:bodyPr/>
        <a:lstStyle/>
        <a:p>
          <a:endParaRPr lang="en-US"/>
        </a:p>
      </dgm:t>
    </dgm:pt>
    <dgm:pt modelId="{2B4648E2-3339-4D46-8E90-0007BDD4EC84}" type="sibTrans" cxnId="{5A6CF7D6-B15E-46E8-9944-380E4454279E}">
      <dgm:prSet/>
      <dgm:spPr/>
      <dgm:t>
        <a:bodyPr/>
        <a:lstStyle/>
        <a:p>
          <a:endParaRPr lang="en-US"/>
        </a:p>
      </dgm:t>
    </dgm:pt>
    <dgm:pt modelId="{C04B5749-A522-48BD-A4FB-F31EFC1397F0}">
      <dgm:prSet/>
      <dgm:spPr/>
      <dgm:t>
        <a:bodyPr/>
        <a:lstStyle/>
        <a:p>
          <a:pPr rtl="0"/>
          <a:r>
            <a:rPr lang="en-US" smtClean="0"/>
            <a:t>Now Once the installation has finished, search for idle and open it. </a:t>
          </a:r>
          <a:endParaRPr lang="en-US"/>
        </a:p>
      </dgm:t>
    </dgm:pt>
    <dgm:pt modelId="{6C568055-3E47-4BCE-ACE5-6F9493118071}" type="parTrans" cxnId="{F710C87D-BB7B-4452-87D9-0B252D7FB78A}">
      <dgm:prSet/>
      <dgm:spPr/>
      <dgm:t>
        <a:bodyPr/>
        <a:lstStyle/>
        <a:p>
          <a:endParaRPr lang="en-US"/>
        </a:p>
      </dgm:t>
    </dgm:pt>
    <dgm:pt modelId="{4FD574EE-310F-47EC-AB48-3DC8E1F8F092}" type="sibTrans" cxnId="{F710C87D-BB7B-4452-87D9-0B252D7FB78A}">
      <dgm:prSet/>
      <dgm:spPr/>
      <dgm:t>
        <a:bodyPr/>
        <a:lstStyle/>
        <a:p>
          <a:endParaRPr lang="en-US"/>
        </a:p>
      </dgm:t>
    </dgm:pt>
    <dgm:pt modelId="{999A1831-2CA6-4DC4-BC10-C3FC10E8F9F8}">
      <dgm:prSet/>
      <dgm:spPr/>
      <dgm:t>
        <a:bodyPr/>
        <a:lstStyle/>
        <a:p>
          <a:pPr rtl="0"/>
          <a:r>
            <a:rPr lang="en-US" smtClean="0"/>
            <a:t>Click on file, and then new file. </a:t>
          </a:r>
          <a:endParaRPr lang="en-US"/>
        </a:p>
      </dgm:t>
    </dgm:pt>
    <dgm:pt modelId="{A53330AF-3089-40C3-8162-C4161DE50750}" type="parTrans" cxnId="{8E319BBE-E9CC-4080-9233-0B8972C8EE0C}">
      <dgm:prSet/>
      <dgm:spPr/>
      <dgm:t>
        <a:bodyPr/>
        <a:lstStyle/>
        <a:p>
          <a:endParaRPr lang="en-US"/>
        </a:p>
      </dgm:t>
    </dgm:pt>
    <dgm:pt modelId="{E39D0FBE-A8D8-4240-B6D0-241D0EEC9931}" type="sibTrans" cxnId="{8E319BBE-E9CC-4080-9233-0B8972C8EE0C}">
      <dgm:prSet/>
      <dgm:spPr/>
      <dgm:t>
        <a:bodyPr/>
        <a:lstStyle/>
        <a:p>
          <a:endParaRPr lang="en-US"/>
        </a:p>
      </dgm:t>
    </dgm:pt>
    <dgm:pt modelId="{F1E3B6BD-D12D-4AD8-BDA1-B441576B4F5D}">
      <dgm:prSet/>
      <dgm:spPr/>
      <dgm:t>
        <a:bodyPr/>
        <a:lstStyle/>
        <a:p>
          <a:pPr rtl="0"/>
          <a:r>
            <a:rPr lang="en-US" smtClean="0"/>
            <a:t>This is where you will be entering your python commands. </a:t>
          </a:r>
          <a:endParaRPr lang="en-US"/>
        </a:p>
      </dgm:t>
    </dgm:pt>
    <dgm:pt modelId="{B86865C4-A6EA-4905-9861-298059952911}" type="parTrans" cxnId="{9AD63505-7887-40B1-A69C-240998521095}">
      <dgm:prSet/>
      <dgm:spPr/>
      <dgm:t>
        <a:bodyPr/>
        <a:lstStyle/>
        <a:p>
          <a:endParaRPr lang="en-US"/>
        </a:p>
      </dgm:t>
    </dgm:pt>
    <dgm:pt modelId="{3D0B5491-5BC5-492F-AC11-7A29E7A74243}" type="sibTrans" cxnId="{9AD63505-7887-40B1-A69C-240998521095}">
      <dgm:prSet/>
      <dgm:spPr/>
      <dgm:t>
        <a:bodyPr/>
        <a:lstStyle/>
        <a:p>
          <a:endParaRPr lang="en-US"/>
        </a:p>
      </dgm:t>
    </dgm:pt>
    <dgm:pt modelId="{25F7A6A3-E612-45C5-A556-98E62A07AAF6}">
      <dgm:prSet/>
      <dgm:spPr/>
      <dgm:t>
        <a:bodyPr/>
        <a:lstStyle/>
        <a:p>
          <a:pPr rtl="0"/>
          <a:r>
            <a:rPr lang="en-US" smtClean="0"/>
            <a:t>To run the program, click on run and then select run module.</a:t>
          </a:r>
          <a:endParaRPr lang="en-US"/>
        </a:p>
      </dgm:t>
    </dgm:pt>
    <dgm:pt modelId="{5DAFA8AB-4F3B-4EA9-81B1-5514BE361C5B}" type="parTrans" cxnId="{B91BE808-023F-41A4-8C17-E3C04F668243}">
      <dgm:prSet/>
      <dgm:spPr/>
      <dgm:t>
        <a:bodyPr/>
        <a:lstStyle/>
        <a:p>
          <a:endParaRPr lang="en-US"/>
        </a:p>
      </dgm:t>
    </dgm:pt>
    <dgm:pt modelId="{16451524-3113-4AAA-8431-66FA24C6C096}" type="sibTrans" cxnId="{B91BE808-023F-41A4-8C17-E3C04F668243}">
      <dgm:prSet/>
      <dgm:spPr/>
      <dgm:t>
        <a:bodyPr/>
        <a:lstStyle/>
        <a:p>
          <a:endParaRPr lang="en-US"/>
        </a:p>
      </dgm:t>
    </dgm:pt>
    <dgm:pt modelId="{D207AD20-AF3A-4908-880C-D96C1DDB86E2}" type="pres">
      <dgm:prSet presAssocID="{19B6E2EB-5F1C-4828-9508-A7E74DD5CF83}" presName="linear" presStyleCnt="0">
        <dgm:presLayoutVars>
          <dgm:animLvl val="lvl"/>
          <dgm:resizeHandles val="exact"/>
        </dgm:presLayoutVars>
      </dgm:prSet>
      <dgm:spPr/>
      <dgm:t>
        <a:bodyPr/>
        <a:lstStyle/>
        <a:p>
          <a:endParaRPr lang="en-US"/>
        </a:p>
      </dgm:t>
    </dgm:pt>
    <dgm:pt modelId="{BCAFA367-7E28-4C52-8E08-9E05173CADDA}" type="pres">
      <dgm:prSet presAssocID="{741E8C12-D285-43F5-94F2-DC51E56764B0}" presName="parentText" presStyleLbl="node1" presStyleIdx="0" presStyleCnt="8">
        <dgm:presLayoutVars>
          <dgm:chMax val="0"/>
          <dgm:bulletEnabled val="1"/>
        </dgm:presLayoutVars>
      </dgm:prSet>
      <dgm:spPr/>
      <dgm:t>
        <a:bodyPr/>
        <a:lstStyle/>
        <a:p>
          <a:endParaRPr lang="en-US"/>
        </a:p>
      </dgm:t>
    </dgm:pt>
    <dgm:pt modelId="{BE8DA54F-E38D-4D2B-A7EF-2BFBDA78B0FA}" type="pres">
      <dgm:prSet presAssocID="{569D8AFB-CC21-49B1-AF74-55E2BD0A0EA8}" presName="spacer" presStyleCnt="0"/>
      <dgm:spPr/>
    </dgm:pt>
    <dgm:pt modelId="{FE883F1F-0C18-4074-A20A-967CFE85DB7D}" type="pres">
      <dgm:prSet presAssocID="{658B63C0-5C9D-47A6-97B4-78795156C803}" presName="parentText" presStyleLbl="node1" presStyleIdx="1" presStyleCnt="8">
        <dgm:presLayoutVars>
          <dgm:chMax val="0"/>
          <dgm:bulletEnabled val="1"/>
        </dgm:presLayoutVars>
      </dgm:prSet>
      <dgm:spPr/>
      <dgm:t>
        <a:bodyPr/>
        <a:lstStyle/>
        <a:p>
          <a:endParaRPr lang="en-US"/>
        </a:p>
      </dgm:t>
    </dgm:pt>
    <dgm:pt modelId="{DE312B83-4557-4EDE-A278-D7E17E06DAF8}" type="pres">
      <dgm:prSet presAssocID="{2D185FEB-4058-4302-B874-19BE6AAF7785}" presName="spacer" presStyleCnt="0"/>
      <dgm:spPr/>
    </dgm:pt>
    <dgm:pt modelId="{C04A2300-5BCE-4D77-8AD0-9FE94871107A}" type="pres">
      <dgm:prSet presAssocID="{1A286287-BE5A-4AB9-A412-83BBF2FB2C3E}" presName="parentText" presStyleLbl="node1" presStyleIdx="2" presStyleCnt="8">
        <dgm:presLayoutVars>
          <dgm:chMax val="0"/>
          <dgm:bulletEnabled val="1"/>
        </dgm:presLayoutVars>
      </dgm:prSet>
      <dgm:spPr/>
      <dgm:t>
        <a:bodyPr/>
        <a:lstStyle/>
        <a:p>
          <a:endParaRPr lang="en-US"/>
        </a:p>
      </dgm:t>
    </dgm:pt>
    <dgm:pt modelId="{5D38D9FF-195E-451E-8B1A-E2DBA03A2222}" type="pres">
      <dgm:prSet presAssocID="{C9DAB95A-55A2-4544-90CB-0117385D101E}" presName="spacer" presStyleCnt="0"/>
      <dgm:spPr/>
    </dgm:pt>
    <dgm:pt modelId="{1C8F4151-789C-4EB1-AE60-18253AC39183}" type="pres">
      <dgm:prSet presAssocID="{C027378E-4C6E-47AA-9A46-0ADF9545544A}" presName="parentText" presStyleLbl="node1" presStyleIdx="3" presStyleCnt="8">
        <dgm:presLayoutVars>
          <dgm:chMax val="0"/>
          <dgm:bulletEnabled val="1"/>
        </dgm:presLayoutVars>
      </dgm:prSet>
      <dgm:spPr/>
      <dgm:t>
        <a:bodyPr/>
        <a:lstStyle/>
        <a:p>
          <a:endParaRPr lang="en-US"/>
        </a:p>
      </dgm:t>
    </dgm:pt>
    <dgm:pt modelId="{5E518521-1F54-4A05-B15F-857749809CC6}" type="pres">
      <dgm:prSet presAssocID="{2B4648E2-3339-4D46-8E90-0007BDD4EC84}" presName="spacer" presStyleCnt="0"/>
      <dgm:spPr/>
    </dgm:pt>
    <dgm:pt modelId="{A54F51E1-F448-4436-BC98-3EE9CC115583}" type="pres">
      <dgm:prSet presAssocID="{C04B5749-A522-48BD-A4FB-F31EFC1397F0}" presName="parentText" presStyleLbl="node1" presStyleIdx="4" presStyleCnt="8">
        <dgm:presLayoutVars>
          <dgm:chMax val="0"/>
          <dgm:bulletEnabled val="1"/>
        </dgm:presLayoutVars>
      </dgm:prSet>
      <dgm:spPr/>
      <dgm:t>
        <a:bodyPr/>
        <a:lstStyle/>
        <a:p>
          <a:endParaRPr lang="en-US"/>
        </a:p>
      </dgm:t>
    </dgm:pt>
    <dgm:pt modelId="{083A169B-38D5-48AB-B9E7-D26EE29FB0D9}" type="pres">
      <dgm:prSet presAssocID="{4FD574EE-310F-47EC-AB48-3DC8E1F8F092}" presName="spacer" presStyleCnt="0"/>
      <dgm:spPr/>
    </dgm:pt>
    <dgm:pt modelId="{18EACCC7-1D64-47B2-BCB8-F282A577B151}" type="pres">
      <dgm:prSet presAssocID="{999A1831-2CA6-4DC4-BC10-C3FC10E8F9F8}" presName="parentText" presStyleLbl="node1" presStyleIdx="5" presStyleCnt="8">
        <dgm:presLayoutVars>
          <dgm:chMax val="0"/>
          <dgm:bulletEnabled val="1"/>
        </dgm:presLayoutVars>
      </dgm:prSet>
      <dgm:spPr/>
      <dgm:t>
        <a:bodyPr/>
        <a:lstStyle/>
        <a:p>
          <a:endParaRPr lang="en-US"/>
        </a:p>
      </dgm:t>
    </dgm:pt>
    <dgm:pt modelId="{9BC21F76-F0C9-43B8-BCF6-DCB11141FEE9}" type="pres">
      <dgm:prSet presAssocID="{E39D0FBE-A8D8-4240-B6D0-241D0EEC9931}" presName="spacer" presStyleCnt="0"/>
      <dgm:spPr/>
    </dgm:pt>
    <dgm:pt modelId="{EEAFCBC5-653C-4678-9420-A4A9E83E754F}" type="pres">
      <dgm:prSet presAssocID="{F1E3B6BD-D12D-4AD8-BDA1-B441576B4F5D}" presName="parentText" presStyleLbl="node1" presStyleIdx="6" presStyleCnt="8">
        <dgm:presLayoutVars>
          <dgm:chMax val="0"/>
          <dgm:bulletEnabled val="1"/>
        </dgm:presLayoutVars>
      </dgm:prSet>
      <dgm:spPr/>
      <dgm:t>
        <a:bodyPr/>
        <a:lstStyle/>
        <a:p>
          <a:endParaRPr lang="en-US"/>
        </a:p>
      </dgm:t>
    </dgm:pt>
    <dgm:pt modelId="{9073FC81-A159-49B2-8CFF-DD37B5E839FD}" type="pres">
      <dgm:prSet presAssocID="{3D0B5491-5BC5-492F-AC11-7A29E7A74243}" presName="spacer" presStyleCnt="0"/>
      <dgm:spPr/>
    </dgm:pt>
    <dgm:pt modelId="{88389F23-6AA1-426E-9626-E20E31E33774}" type="pres">
      <dgm:prSet presAssocID="{25F7A6A3-E612-45C5-A556-98E62A07AAF6}" presName="parentText" presStyleLbl="node1" presStyleIdx="7" presStyleCnt="8">
        <dgm:presLayoutVars>
          <dgm:chMax val="0"/>
          <dgm:bulletEnabled val="1"/>
        </dgm:presLayoutVars>
      </dgm:prSet>
      <dgm:spPr/>
      <dgm:t>
        <a:bodyPr/>
        <a:lstStyle/>
        <a:p>
          <a:endParaRPr lang="en-US"/>
        </a:p>
      </dgm:t>
    </dgm:pt>
  </dgm:ptLst>
  <dgm:cxnLst>
    <dgm:cxn modelId="{5A6CF7D6-B15E-46E8-9944-380E4454279E}" srcId="{19B6E2EB-5F1C-4828-9508-A7E74DD5CF83}" destId="{C027378E-4C6E-47AA-9A46-0ADF9545544A}" srcOrd="3" destOrd="0" parTransId="{D8E03749-D738-42F9-888C-6F21166B79B7}" sibTransId="{2B4648E2-3339-4D46-8E90-0007BDD4EC84}"/>
    <dgm:cxn modelId="{65B7878B-59CD-49E6-8770-CA1819E1AF36}" srcId="{19B6E2EB-5F1C-4828-9508-A7E74DD5CF83}" destId="{658B63C0-5C9D-47A6-97B4-78795156C803}" srcOrd="1" destOrd="0" parTransId="{D28BDABF-BD02-4B0F-9F02-319BF0C9C51E}" sibTransId="{2D185FEB-4058-4302-B874-19BE6AAF7785}"/>
    <dgm:cxn modelId="{9AD63505-7887-40B1-A69C-240998521095}" srcId="{19B6E2EB-5F1C-4828-9508-A7E74DD5CF83}" destId="{F1E3B6BD-D12D-4AD8-BDA1-B441576B4F5D}" srcOrd="6" destOrd="0" parTransId="{B86865C4-A6EA-4905-9861-298059952911}" sibTransId="{3D0B5491-5BC5-492F-AC11-7A29E7A74243}"/>
    <dgm:cxn modelId="{45E901BF-FCE7-4919-BF21-77A5829170C4}" type="presOf" srcId="{1A286287-BE5A-4AB9-A412-83BBF2FB2C3E}" destId="{C04A2300-5BCE-4D77-8AD0-9FE94871107A}" srcOrd="0" destOrd="0" presId="urn:microsoft.com/office/officeart/2005/8/layout/vList2"/>
    <dgm:cxn modelId="{7720BDBD-DC7C-46C4-88D1-23DB036D4D72}" type="presOf" srcId="{25F7A6A3-E612-45C5-A556-98E62A07AAF6}" destId="{88389F23-6AA1-426E-9626-E20E31E33774}" srcOrd="0" destOrd="0" presId="urn:microsoft.com/office/officeart/2005/8/layout/vList2"/>
    <dgm:cxn modelId="{1C18C87A-944E-46FD-AFB5-C18076DB9CB6}" type="presOf" srcId="{658B63C0-5C9D-47A6-97B4-78795156C803}" destId="{FE883F1F-0C18-4074-A20A-967CFE85DB7D}" srcOrd="0" destOrd="0" presId="urn:microsoft.com/office/officeart/2005/8/layout/vList2"/>
    <dgm:cxn modelId="{F710C87D-BB7B-4452-87D9-0B252D7FB78A}" srcId="{19B6E2EB-5F1C-4828-9508-A7E74DD5CF83}" destId="{C04B5749-A522-48BD-A4FB-F31EFC1397F0}" srcOrd="4" destOrd="0" parTransId="{6C568055-3E47-4BCE-ACE5-6F9493118071}" sibTransId="{4FD574EE-310F-47EC-AB48-3DC8E1F8F092}"/>
    <dgm:cxn modelId="{8E319BBE-E9CC-4080-9233-0B8972C8EE0C}" srcId="{19B6E2EB-5F1C-4828-9508-A7E74DD5CF83}" destId="{999A1831-2CA6-4DC4-BC10-C3FC10E8F9F8}" srcOrd="5" destOrd="0" parTransId="{A53330AF-3089-40C3-8162-C4161DE50750}" sibTransId="{E39D0FBE-A8D8-4240-B6D0-241D0EEC9931}"/>
    <dgm:cxn modelId="{3D2E4519-D431-4863-83B6-65D2B731AB22}" type="presOf" srcId="{C027378E-4C6E-47AA-9A46-0ADF9545544A}" destId="{1C8F4151-789C-4EB1-AE60-18253AC39183}" srcOrd="0" destOrd="0" presId="urn:microsoft.com/office/officeart/2005/8/layout/vList2"/>
    <dgm:cxn modelId="{57D69013-78DF-43BC-812E-2A5FC08380F7}" srcId="{19B6E2EB-5F1C-4828-9508-A7E74DD5CF83}" destId="{1A286287-BE5A-4AB9-A412-83BBF2FB2C3E}" srcOrd="2" destOrd="0" parTransId="{9BBA2872-C368-4AE6-8DC6-87E7D52EACE9}" sibTransId="{C9DAB95A-55A2-4544-90CB-0117385D101E}"/>
    <dgm:cxn modelId="{37D25256-3F0B-4CB6-8CC5-774E787FE2D4}" type="presOf" srcId="{999A1831-2CA6-4DC4-BC10-C3FC10E8F9F8}" destId="{18EACCC7-1D64-47B2-BCB8-F282A577B151}" srcOrd="0" destOrd="0" presId="urn:microsoft.com/office/officeart/2005/8/layout/vList2"/>
    <dgm:cxn modelId="{6F05F3F5-3BAA-460E-A284-BE9042C668C9}" type="presOf" srcId="{C04B5749-A522-48BD-A4FB-F31EFC1397F0}" destId="{A54F51E1-F448-4436-BC98-3EE9CC115583}" srcOrd="0" destOrd="0" presId="urn:microsoft.com/office/officeart/2005/8/layout/vList2"/>
    <dgm:cxn modelId="{B91BE808-023F-41A4-8C17-E3C04F668243}" srcId="{19B6E2EB-5F1C-4828-9508-A7E74DD5CF83}" destId="{25F7A6A3-E612-45C5-A556-98E62A07AAF6}" srcOrd="7" destOrd="0" parTransId="{5DAFA8AB-4F3B-4EA9-81B1-5514BE361C5B}" sibTransId="{16451524-3113-4AAA-8431-66FA24C6C096}"/>
    <dgm:cxn modelId="{42E18242-7FD9-4D3D-957C-67F44C9D02CD}" type="presOf" srcId="{741E8C12-D285-43F5-94F2-DC51E56764B0}" destId="{BCAFA367-7E28-4C52-8E08-9E05173CADDA}" srcOrd="0" destOrd="0" presId="urn:microsoft.com/office/officeart/2005/8/layout/vList2"/>
    <dgm:cxn modelId="{9D18828C-1424-4534-9D8D-B1FB1BE0F98C}" type="presOf" srcId="{F1E3B6BD-D12D-4AD8-BDA1-B441576B4F5D}" destId="{EEAFCBC5-653C-4678-9420-A4A9E83E754F}" srcOrd="0" destOrd="0" presId="urn:microsoft.com/office/officeart/2005/8/layout/vList2"/>
    <dgm:cxn modelId="{7AEF02A1-C3E1-4053-94B8-C6FF07131D4D}" srcId="{19B6E2EB-5F1C-4828-9508-A7E74DD5CF83}" destId="{741E8C12-D285-43F5-94F2-DC51E56764B0}" srcOrd="0" destOrd="0" parTransId="{DA1C7169-974A-4A5F-B7B7-C10902003275}" sibTransId="{569D8AFB-CC21-49B1-AF74-55E2BD0A0EA8}"/>
    <dgm:cxn modelId="{6DACCF63-D365-42D2-AED5-47677CD09BA8}" type="presOf" srcId="{19B6E2EB-5F1C-4828-9508-A7E74DD5CF83}" destId="{D207AD20-AF3A-4908-880C-D96C1DDB86E2}" srcOrd="0" destOrd="0" presId="urn:microsoft.com/office/officeart/2005/8/layout/vList2"/>
    <dgm:cxn modelId="{7403C7F9-E967-4EAE-97AC-AFDB302594FB}" type="presParOf" srcId="{D207AD20-AF3A-4908-880C-D96C1DDB86E2}" destId="{BCAFA367-7E28-4C52-8E08-9E05173CADDA}" srcOrd="0" destOrd="0" presId="urn:microsoft.com/office/officeart/2005/8/layout/vList2"/>
    <dgm:cxn modelId="{23126C67-D31E-4A1C-9510-E114BB358919}" type="presParOf" srcId="{D207AD20-AF3A-4908-880C-D96C1DDB86E2}" destId="{BE8DA54F-E38D-4D2B-A7EF-2BFBDA78B0FA}" srcOrd="1" destOrd="0" presId="urn:microsoft.com/office/officeart/2005/8/layout/vList2"/>
    <dgm:cxn modelId="{D0461E5B-6C0A-4E43-9274-49EFDB1C1A91}" type="presParOf" srcId="{D207AD20-AF3A-4908-880C-D96C1DDB86E2}" destId="{FE883F1F-0C18-4074-A20A-967CFE85DB7D}" srcOrd="2" destOrd="0" presId="urn:microsoft.com/office/officeart/2005/8/layout/vList2"/>
    <dgm:cxn modelId="{248DD3AA-84A8-4A02-9212-8985EFEA0EEF}" type="presParOf" srcId="{D207AD20-AF3A-4908-880C-D96C1DDB86E2}" destId="{DE312B83-4557-4EDE-A278-D7E17E06DAF8}" srcOrd="3" destOrd="0" presId="urn:microsoft.com/office/officeart/2005/8/layout/vList2"/>
    <dgm:cxn modelId="{A3718E79-3EBA-42A4-8CAC-D8BB0F9DA230}" type="presParOf" srcId="{D207AD20-AF3A-4908-880C-D96C1DDB86E2}" destId="{C04A2300-5BCE-4D77-8AD0-9FE94871107A}" srcOrd="4" destOrd="0" presId="urn:microsoft.com/office/officeart/2005/8/layout/vList2"/>
    <dgm:cxn modelId="{CBDC97A3-39BA-44EB-8A7E-4F809137DA7D}" type="presParOf" srcId="{D207AD20-AF3A-4908-880C-D96C1DDB86E2}" destId="{5D38D9FF-195E-451E-8B1A-E2DBA03A2222}" srcOrd="5" destOrd="0" presId="urn:microsoft.com/office/officeart/2005/8/layout/vList2"/>
    <dgm:cxn modelId="{C3FF36FA-0029-45F8-8207-00AC6354879F}" type="presParOf" srcId="{D207AD20-AF3A-4908-880C-D96C1DDB86E2}" destId="{1C8F4151-789C-4EB1-AE60-18253AC39183}" srcOrd="6" destOrd="0" presId="urn:microsoft.com/office/officeart/2005/8/layout/vList2"/>
    <dgm:cxn modelId="{89825892-B5A4-4638-AD1E-60A9630D1635}" type="presParOf" srcId="{D207AD20-AF3A-4908-880C-D96C1DDB86E2}" destId="{5E518521-1F54-4A05-B15F-857749809CC6}" srcOrd="7" destOrd="0" presId="urn:microsoft.com/office/officeart/2005/8/layout/vList2"/>
    <dgm:cxn modelId="{0F3890C4-0A3A-4371-9C89-6758E642D4E8}" type="presParOf" srcId="{D207AD20-AF3A-4908-880C-D96C1DDB86E2}" destId="{A54F51E1-F448-4436-BC98-3EE9CC115583}" srcOrd="8" destOrd="0" presId="urn:microsoft.com/office/officeart/2005/8/layout/vList2"/>
    <dgm:cxn modelId="{AC79EDD1-76E9-472E-92D2-93F7C5AA245C}" type="presParOf" srcId="{D207AD20-AF3A-4908-880C-D96C1DDB86E2}" destId="{083A169B-38D5-48AB-B9E7-D26EE29FB0D9}" srcOrd="9" destOrd="0" presId="urn:microsoft.com/office/officeart/2005/8/layout/vList2"/>
    <dgm:cxn modelId="{1053F3DA-B5AD-4B9B-AAD2-A0973A159E3A}" type="presParOf" srcId="{D207AD20-AF3A-4908-880C-D96C1DDB86E2}" destId="{18EACCC7-1D64-47B2-BCB8-F282A577B151}" srcOrd="10" destOrd="0" presId="urn:microsoft.com/office/officeart/2005/8/layout/vList2"/>
    <dgm:cxn modelId="{03CF3A98-C783-444C-A38E-6AD0CF139147}" type="presParOf" srcId="{D207AD20-AF3A-4908-880C-D96C1DDB86E2}" destId="{9BC21F76-F0C9-43B8-BCF6-DCB11141FEE9}" srcOrd="11" destOrd="0" presId="urn:microsoft.com/office/officeart/2005/8/layout/vList2"/>
    <dgm:cxn modelId="{99F60D0D-3019-4D02-BF4C-66E438972DED}" type="presParOf" srcId="{D207AD20-AF3A-4908-880C-D96C1DDB86E2}" destId="{EEAFCBC5-653C-4678-9420-A4A9E83E754F}" srcOrd="12" destOrd="0" presId="urn:microsoft.com/office/officeart/2005/8/layout/vList2"/>
    <dgm:cxn modelId="{8E47119C-1D67-46B6-B4A6-5B8B10E1CC21}" type="presParOf" srcId="{D207AD20-AF3A-4908-880C-D96C1DDB86E2}" destId="{9073FC81-A159-49B2-8CFF-DD37B5E839FD}" srcOrd="13" destOrd="0" presId="urn:microsoft.com/office/officeart/2005/8/layout/vList2"/>
    <dgm:cxn modelId="{8C77EBAA-621F-44C8-B0E6-8D3AFF49C30D}" type="presParOf" srcId="{D207AD20-AF3A-4908-880C-D96C1DDB86E2}" destId="{88389F23-6AA1-426E-9626-E20E31E33774}" srcOrd="1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F384548-DFB1-4FEA-8F2B-F1B8F6AEA36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7FCC7C94-F0E2-4659-88E0-3FFBE024F5AB}">
      <dgm:prSet/>
      <dgm:spPr/>
      <dgm:t>
        <a:bodyPr/>
        <a:lstStyle/>
        <a:p>
          <a:pPr rtl="0"/>
          <a:r>
            <a:rPr lang="en-US" smtClean="0"/>
            <a:t>Lab Task</a:t>
          </a:r>
          <a:br>
            <a:rPr lang="en-US" smtClean="0"/>
          </a:br>
          <a:endParaRPr lang="en-US"/>
        </a:p>
      </dgm:t>
    </dgm:pt>
    <dgm:pt modelId="{F43894ED-A699-4BF9-8F1C-5E3EB3B43B2A}" type="parTrans" cxnId="{78378A43-601B-4D1E-ACB7-B8E659798082}">
      <dgm:prSet/>
      <dgm:spPr/>
      <dgm:t>
        <a:bodyPr/>
        <a:lstStyle/>
        <a:p>
          <a:endParaRPr lang="en-US"/>
        </a:p>
      </dgm:t>
    </dgm:pt>
    <dgm:pt modelId="{13BC35C3-8899-42C8-84D4-95E3EA6F0E68}" type="sibTrans" cxnId="{78378A43-601B-4D1E-ACB7-B8E659798082}">
      <dgm:prSet/>
      <dgm:spPr/>
      <dgm:t>
        <a:bodyPr/>
        <a:lstStyle/>
        <a:p>
          <a:endParaRPr lang="en-US"/>
        </a:p>
      </dgm:t>
    </dgm:pt>
    <dgm:pt modelId="{01E59DA7-B67F-40FD-87A7-5A44497A89EC}" type="pres">
      <dgm:prSet presAssocID="{1F384548-DFB1-4FEA-8F2B-F1B8F6AEA365}" presName="Name0" presStyleCnt="0">
        <dgm:presLayoutVars>
          <dgm:chMax val="7"/>
          <dgm:dir/>
          <dgm:animLvl val="lvl"/>
          <dgm:resizeHandles val="exact"/>
        </dgm:presLayoutVars>
      </dgm:prSet>
      <dgm:spPr/>
      <dgm:t>
        <a:bodyPr/>
        <a:lstStyle/>
        <a:p>
          <a:endParaRPr lang="en-US"/>
        </a:p>
      </dgm:t>
    </dgm:pt>
    <dgm:pt modelId="{572C1533-4F72-4103-8465-54EBEB75E00E}" type="pres">
      <dgm:prSet presAssocID="{7FCC7C94-F0E2-4659-88E0-3FFBE024F5AB}" presName="circle1" presStyleLbl="node1" presStyleIdx="0" presStyleCnt="1"/>
      <dgm:spPr/>
    </dgm:pt>
    <dgm:pt modelId="{9CBCACCC-B882-49ED-B05C-EAC8F9F6B180}" type="pres">
      <dgm:prSet presAssocID="{7FCC7C94-F0E2-4659-88E0-3FFBE024F5AB}" presName="space" presStyleCnt="0"/>
      <dgm:spPr/>
    </dgm:pt>
    <dgm:pt modelId="{6501C9AD-5894-4D40-B0F5-096453C5B965}" type="pres">
      <dgm:prSet presAssocID="{7FCC7C94-F0E2-4659-88E0-3FFBE024F5AB}" presName="rect1" presStyleLbl="alignAcc1" presStyleIdx="0" presStyleCnt="1"/>
      <dgm:spPr/>
      <dgm:t>
        <a:bodyPr/>
        <a:lstStyle/>
        <a:p>
          <a:endParaRPr lang="en-US"/>
        </a:p>
      </dgm:t>
    </dgm:pt>
    <dgm:pt modelId="{2383D5C8-2FE1-4D83-BE05-51903C559C14}" type="pres">
      <dgm:prSet presAssocID="{7FCC7C94-F0E2-4659-88E0-3FFBE024F5AB}" presName="rect1ParTxNoCh" presStyleLbl="alignAcc1" presStyleIdx="0" presStyleCnt="1">
        <dgm:presLayoutVars>
          <dgm:chMax val="1"/>
          <dgm:bulletEnabled val="1"/>
        </dgm:presLayoutVars>
      </dgm:prSet>
      <dgm:spPr/>
      <dgm:t>
        <a:bodyPr/>
        <a:lstStyle/>
        <a:p>
          <a:endParaRPr lang="en-US"/>
        </a:p>
      </dgm:t>
    </dgm:pt>
  </dgm:ptLst>
  <dgm:cxnLst>
    <dgm:cxn modelId="{803A90F4-8425-460C-B6B1-9CB86FAFF126}" type="presOf" srcId="{7FCC7C94-F0E2-4659-88E0-3FFBE024F5AB}" destId="{2383D5C8-2FE1-4D83-BE05-51903C559C14}" srcOrd="1" destOrd="0" presId="urn:microsoft.com/office/officeart/2005/8/layout/target3"/>
    <dgm:cxn modelId="{78378A43-601B-4D1E-ACB7-B8E659798082}" srcId="{1F384548-DFB1-4FEA-8F2B-F1B8F6AEA365}" destId="{7FCC7C94-F0E2-4659-88E0-3FFBE024F5AB}" srcOrd="0" destOrd="0" parTransId="{F43894ED-A699-4BF9-8F1C-5E3EB3B43B2A}" sibTransId="{13BC35C3-8899-42C8-84D4-95E3EA6F0E68}"/>
    <dgm:cxn modelId="{419ED9CA-FE05-433B-BFC4-5AE72F9643C3}" type="presOf" srcId="{1F384548-DFB1-4FEA-8F2B-F1B8F6AEA365}" destId="{01E59DA7-B67F-40FD-87A7-5A44497A89EC}" srcOrd="0" destOrd="0" presId="urn:microsoft.com/office/officeart/2005/8/layout/target3"/>
    <dgm:cxn modelId="{07F4563F-2B19-4C94-8D70-E348A26495C6}" type="presOf" srcId="{7FCC7C94-F0E2-4659-88E0-3FFBE024F5AB}" destId="{6501C9AD-5894-4D40-B0F5-096453C5B965}" srcOrd="0" destOrd="0" presId="urn:microsoft.com/office/officeart/2005/8/layout/target3"/>
    <dgm:cxn modelId="{1794D79D-800B-40AB-89A9-FD5A04A4C941}" type="presParOf" srcId="{01E59DA7-B67F-40FD-87A7-5A44497A89EC}" destId="{572C1533-4F72-4103-8465-54EBEB75E00E}" srcOrd="0" destOrd="0" presId="urn:microsoft.com/office/officeart/2005/8/layout/target3"/>
    <dgm:cxn modelId="{FFFB1079-8A8D-4073-AFCC-55524B0F5520}" type="presParOf" srcId="{01E59DA7-B67F-40FD-87A7-5A44497A89EC}" destId="{9CBCACCC-B882-49ED-B05C-EAC8F9F6B180}" srcOrd="1" destOrd="0" presId="urn:microsoft.com/office/officeart/2005/8/layout/target3"/>
    <dgm:cxn modelId="{883A74A7-3099-419A-A3CA-39AF1B060473}" type="presParOf" srcId="{01E59DA7-B67F-40FD-87A7-5A44497A89EC}" destId="{6501C9AD-5894-4D40-B0F5-096453C5B965}" srcOrd="2" destOrd="0" presId="urn:microsoft.com/office/officeart/2005/8/layout/target3"/>
    <dgm:cxn modelId="{04503205-2582-4345-9117-79C031031098}" type="presParOf" srcId="{01E59DA7-B67F-40FD-87A7-5A44497A89EC}" destId="{2383D5C8-2FE1-4D83-BE05-51903C559C14}"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3F8451E-FB54-4270-B8D7-61C857BB8DB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E561BAFE-7759-4BB1-9BA1-1E2615EBD7B7}">
      <dgm:prSet/>
      <dgm:spPr/>
      <dgm:t>
        <a:bodyPr/>
        <a:lstStyle/>
        <a:p>
          <a:pPr rtl="0"/>
          <a:r>
            <a:rPr lang="en-US" smtClean="0"/>
            <a:t>Make a variable city with the value “Paris” and display it. </a:t>
          </a:r>
          <a:endParaRPr lang="en-US"/>
        </a:p>
      </dgm:t>
    </dgm:pt>
    <dgm:pt modelId="{413C16CD-EC26-4464-B06E-75DA355DEC85}" type="parTrans" cxnId="{EAF3B5B2-CC68-4BC2-A9AB-086FC14E37FC}">
      <dgm:prSet/>
      <dgm:spPr/>
      <dgm:t>
        <a:bodyPr/>
        <a:lstStyle/>
        <a:p>
          <a:endParaRPr lang="en-US"/>
        </a:p>
      </dgm:t>
    </dgm:pt>
    <dgm:pt modelId="{6DB2B00B-0413-4185-BB6A-090E38C322D0}" type="sibTrans" cxnId="{EAF3B5B2-CC68-4BC2-A9AB-086FC14E37FC}">
      <dgm:prSet/>
      <dgm:spPr/>
      <dgm:t>
        <a:bodyPr/>
        <a:lstStyle/>
        <a:p>
          <a:endParaRPr lang="en-US"/>
        </a:p>
      </dgm:t>
    </dgm:pt>
    <dgm:pt modelId="{7EC40172-D391-4C92-ACE4-C3DB01D9A33A}">
      <dgm:prSet/>
      <dgm:spPr/>
      <dgm:t>
        <a:bodyPr/>
        <a:lstStyle/>
        <a:p>
          <a:pPr rtl="0"/>
          <a:r>
            <a:rPr lang="en-US" smtClean="0"/>
            <a:t>Create a variable name with the value of your name. display “hello” and display the variable name. </a:t>
          </a:r>
          <a:endParaRPr lang="en-US"/>
        </a:p>
      </dgm:t>
    </dgm:pt>
    <dgm:pt modelId="{C26EAB05-4D6D-42DE-9889-3351DADF6DED}" type="parTrans" cxnId="{717ED666-D483-4FE9-838C-EDD7BF626624}">
      <dgm:prSet/>
      <dgm:spPr/>
      <dgm:t>
        <a:bodyPr/>
        <a:lstStyle/>
        <a:p>
          <a:endParaRPr lang="en-US"/>
        </a:p>
      </dgm:t>
    </dgm:pt>
    <dgm:pt modelId="{FD70C940-AB05-4E97-B341-8DB80992E2BC}" type="sibTrans" cxnId="{717ED666-D483-4FE9-838C-EDD7BF626624}">
      <dgm:prSet/>
      <dgm:spPr/>
      <dgm:t>
        <a:bodyPr/>
        <a:lstStyle/>
        <a:p>
          <a:endParaRPr lang="en-US"/>
        </a:p>
      </dgm:t>
    </dgm:pt>
    <dgm:pt modelId="{A4B90608-C457-4176-BED2-0173EA785246}">
      <dgm:prSet/>
      <dgm:spPr/>
      <dgm:t>
        <a:bodyPr/>
        <a:lstStyle/>
        <a:p>
          <a:pPr rtl="0"/>
          <a:r>
            <a:rPr lang="en-US" smtClean="0"/>
            <a:t>Create a variable day and assign it the value of “Thursday” and display it. </a:t>
          </a:r>
          <a:endParaRPr lang="en-US"/>
        </a:p>
      </dgm:t>
    </dgm:pt>
    <dgm:pt modelId="{805F3F6D-82F5-46C8-B837-7AE162469940}" type="parTrans" cxnId="{92C69644-1E80-45CD-9C67-FEE14BD1169A}">
      <dgm:prSet/>
      <dgm:spPr/>
      <dgm:t>
        <a:bodyPr/>
        <a:lstStyle/>
        <a:p>
          <a:endParaRPr lang="en-US"/>
        </a:p>
      </dgm:t>
    </dgm:pt>
    <dgm:pt modelId="{00045E38-3200-4F7B-89FA-D1E3337E5559}" type="sibTrans" cxnId="{92C69644-1E80-45CD-9C67-FEE14BD1169A}">
      <dgm:prSet/>
      <dgm:spPr/>
      <dgm:t>
        <a:bodyPr/>
        <a:lstStyle/>
        <a:p>
          <a:endParaRPr lang="en-US"/>
        </a:p>
      </dgm:t>
    </dgm:pt>
    <dgm:pt modelId="{D8089FE1-E70A-4548-99D2-F1C61CD21F69}">
      <dgm:prSet/>
      <dgm:spPr/>
      <dgm:t>
        <a:bodyPr/>
        <a:lstStyle/>
        <a:p>
          <a:pPr rtl="0"/>
          <a:r>
            <a:rPr lang="en-US" smtClean="0"/>
            <a:t>Display the number 56783 </a:t>
          </a:r>
          <a:endParaRPr lang="en-US"/>
        </a:p>
      </dgm:t>
    </dgm:pt>
    <dgm:pt modelId="{15FCB845-D32C-47E3-8771-88BCD9DA8775}" type="parTrans" cxnId="{9FD3E9E9-99CF-4DB2-AFF7-623FA28C6EDA}">
      <dgm:prSet/>
      <dgm:spPr/>
      <dgm:t>
        <a:bodyPr/>
        <a:lstStyle/>
        <a:p>
          <a:endParaRPr lang="en-US"/>
        </a:p>
      </dgm:t>
    </dgm:pt>
    <dgm:pt modelId="{83E40775-9B3F-42A6-94ED-671192086BF8}" type="sibTrans" cxnId="{9FD3E9E9-99CF-4DB2-AFF7-623FA28C6EDA}">
      <dgm:prSet/>
      <dgm:spPr/>
      <dgm:t>
        <a:bodyPr/>
        <a:lstStyle/>
        <a:p>
          <a:endParaRPr lang="en-US"/>
        </a:p>
      </dgm:t>
    </dgm:pt>
    <dgm:pt modelId="{F6F8E222-B1EF-4D09-B680-D63FA69CAC1E}">
      <dgm:prSet/>
      <dgm:spPr/>
      <dgm:t>
        <a:bodyPr/>
        <a:lstStyle/>
        <a:p>
          <a:pPr rtl="0"/>
          <a:r>
            <a:rPr lang="en-US" smtClean="0"/>
            <a:t>Create a variable num and assign it the value of 500, divide the number by 20 and display the answer.</a:t>
          </a:r>
          <a:endParaRPr lang="en-US"/>
        </a:p>
      </dgm:t>
    </dgm:pt>
    <dgm:pt modelId="{474DCD37-482F-4C56-85F8-4CE6141B2C36}" type="parTrans" cxnId="{B4B0354C-1256-4165-961A-AFABE2D964D0}">
      <dgm:prSet/>
      <dgm:spPr/>
      <dgm:t>
        <a:bodyPr/>
        <a:lstStyle/>
        <a:p>
          <a:endParaRPr lang="en-US"/>
        </a:p>
      </dgm:t>
    </dgm:pt>
    <dgm:pt modelId="{65C1B0E6-1E11-4C8B-85C8-E27EA9D71231}" type="sibTrans" cxnId="{B4B0354C-1256-4165-961A-AFABE2D964D0}">
      <dgm:prSet/>
      <dgm:spPr/>
      <dgm:t>
        <a:bodyPr/>
        <a:lstStyle/>
        <a:p>
          <a:endParaRPr lang="en-US"/>
        </a:p>
      </dgm:t>
    </dgm:pt>
    <dgm:pt modelId="{AF793E79-2646-4E8D-A53C-B9AA37EB5944}" type="pres">
      <dgm:prSet presAssocID="{43F8451E-FB54-4270-B8D7-61C857BB8DB5}" presName="Name0" presStyleCnt="0">
        <dgm:presLayoutVars>
          <dgm:chMax val="7"/>
          <dgm:dir/>
          <dgm:animLvl val="lvl"/>
          <dgm:resizeHandles val="exact"/>
        </dgm:presLayoutVars>
      </dgm:prSet>
      <dgm:spPr/>
      <dgm:t>
        <a:bodyPr/>
        <a:lstStyle/>
        <a:p>
          <a:endParaRPr lang="en-US"/>
        </a:p>
      </dgm:t>
    </dgm:pt>
    <dgm:pt modelId="{30DCE522-A488-4CC6-858E-B9B1F4B3E288}" type="pres">
      <dgm:prSet presAssocID="{E561BAFE-7759-4BB1-9BA1-1E2615EBD7B7}" presName="circle1" presStyleLbl="node1" presStyleIdx="0" presStyleCnt="5"/>
      <dgm:spPr/>
    </dgm:pt>
    <dgm:pt modelId="{A0969B2D-C8AD-4816-B618-C1727BCAD98C}" type="pres">
      <dgm:prSet presAssocID="{E561BAFE-7759-4BB1-9BA1-1E2615EBD7B7}" presName="space" presStyleCnt="0"/>
      <dgm:spPr/>
    </dgm:pt>
    <dgm:pt modelId="{41369848-FB61-4710-B1C9-6A408E2DAA37}" type="pres">
      <dgm:prSet presAssocID="{E561BAFE-7759-4BB1-9BA1-1E2615EBD7B7}" presName="rect1" presStyleLbl="alignAcc1" presStyleIdx="0" presStyleCnt="5"/>
      <dgm:spPr/>
      <dgm:t>
        <a:bodyPr/>
        <a:lstStyle/>
        <a:p>
          <a:endParaRPr lang="en-US"/>
        </a:p>
      </dgm:t>
    </dgm:pt>
    <dgm:pt modelId="{B98976D7-8DC6-4857-8CDE-9B7946DA9446}" type="pres">
      <dgm:prSet presAssocID="{7EC40172-D391-4C92-ACE4-C3DB01D9A33A}" presName="vertSpace2" presStyleLbl="node1" presStyleIdx="0" presStyleCnt="5"/>
      <dgm:spPr/>
    </dgm:pt>
    <dgm:pt modelId="{DC3B9A7E-DD31-467B-92D2-36041AC77E01}" type="pres">
      <dgm:prSet presAssocID="{7EC40172-D391-4C92-ACE4-C3DB01D9A33A}" presName="circle2" presStyleLbl="node1" presStyleIdx="1" presStyleCnt="5"/>
      <dgm:spPr/>
    </dgm:pt>
    <dgm:pt modelId="{AFB94B3F-60F0-4D43-93D6-712C9F7870F1}" type="pres">
      <dgm:prSet presAssocID="{7EC40172-D391-4C92-ACE4-C3DB01D9A33A}" presName="rect2" presStyleLbl="alignAcc1" presStyleIdx="1" presStyleCnt="5"/>
      <dgm:spPr/>
      <dgm:t>
        <a:bodyPr/>
        <a:lstStyle/>
        <a:p>
          <a:endParaRPr lang="en-US"/>
        </a:p>
      </dgm:t>
    </dgm:pt>
    <dgm:pt modelId="{8411B93B-8949-48E8-BCE3-3D78E27214FF}" type="pres">
      <dgm:prSet presAssocID="{A4B90608-C457-4176-BED2-0173EA785246}" presName="vertSpace3" presStyleLbl="node1" presStyleIdx="1" presStyleCnt="5"/>
      <dgm:spPr/>
    </dgm:pt>
    <dgm:pt modelId="{6B5F674E-CAE9-4724-A0C2-A23E9DD38DE5}" type="pres">
      <dgm:prSet presAssocID="{A4B90608-C457-4176-BED2-0173EA785246}" presName="circle3" presStyleLbl="node1" presStyleIdx="2" presStyleCnt="5"/>
      <dgm:spPr/>
    </dgm:pt>
    <dgm:pt modelId="{DE629B4A-C3B6-4403-ACCB-F4B63CF7DF71}" type="pres">
      <dgm:prSet presAssocID="{A4B90608-C457-4176-BED2-0173EA785246}" presName="rect3" presStyleLbl="alignAcc1" presStyleIdx="2" presStyleCnt="5"/>
      <dgm:spPr/>
      <dgm:t>
        <a:bodyPr/>
        <a:lstStyle/>
        <a:p>
          <a:endParaRPr lang="en-US"/>
        </a:p>
      </dgm:t>
    </dgm:pt>
    <dgm:pt modelId="{76E3F3FB-5F6B-4168-B195-90322226A98E}" type="pres">
      <dgm:prSet presAssocID="{D8089FE1-E70A-4548-99D2-F1C61CD21F69}" presName="vertSpace4" presStyleLbl="node1" presStyleIdx="2" presStyleCnt="5"/>
      <dgm:spPr/>
    </dgm:pt>
    <dgm:pt modelId="{7EC18A1F-1D25-459B-9AC5-C55F712F076F}" type="pres">
      <dgm:prSet presAssocID="{D8089FE1-E70A-4548-99D2-F1C61CD21F69}" presName="circle4" presStyleLbl="node1" presStyleIdx="3" presStyleCnt="5"/>
      <dgm:spPr/>
    </dgm:pt>
    <dgm:pt modelId="{FAB9E896-10E4-4D56-A8F2-C56E3E822299}" type="pres">
      <dgm:prSet presAssocID="{D8089FE1-E70A-4548-99D2-F1C61CD21F69}" presName="rect4" presStyleLbl="alignAcc1" presStyleIdx="3" presStyleCnt="5"/>
      <dgm:spPr/>
      <dgm:t>
        <a:bodyPr/>
        <a:lstStyle/>
        <a:p>
          <a:endParaRPr lang="en-US"/>
        </a:p>
      </dgm:t>
    </dgm:pt>
    <dgm:pt modelId="{CA82EB53-E16F-4CD4-ACA5-2700065303E1}" type="pres">
      <dgm:prSet presAssocID="{F6F8E222-B1EF-4D09-B680-D63FA69CAC1E}" presName="vertSpace5" presStyleLbl="node1" presStyleIdx="3" presStyleCnt="5"/>
      <dgm:spPr/>
    </dgm:pt>
    <dgm:pt modelId="{A1C02332-EB06-4AF2-901C-228263F3602C}" type="pres">
      <dgm:prSet presAssocID="{F6F8E222-B1EF-4D09-B680-D63FA69CAC1E}" presName="circle5" presStyleLbl="node1" presStyleIdx="4" presStyleCnt="5"/>
      <dgm:spPr/>
    </dgm:pt>
    <dgm:pt modelId="{B0940BE9-5A95-4679-B48C-9885979BBDFB}" type="pres">
      <dgm:prSet presAssocID="{F6F8E222-B1EF-4D09-B680-D63FA69CAC1E}" presName="rect5" presStyleLbl="alignAcc1" presStyleIdx="4" presStyleCnt="5"/>
      <dgm:spPr/>
      <dgm:t>
        <a:bodyPr/>
        <a:lstStyle/>
        <a:p>
          <a:endParaRPr lang="en-US"/>
        </a:p>
      </dgm:t>
    </dgm:pt>
    <dgm:pt modelId="{F5B50135-52CF-4036-B337-1D26DDA6D3FD}" type="pres">
      <dgm:prSet presAssocID="{E561BAFE-7759-4BB1-9BA1-1E2615EBD7B7}" presName="rect1ParTxNoCh" presStyleLbl="alignAcc1" presStyleIdx="4" presStyleCnt="5">
        <dgm:presLayoutVars>
          <dgm:chMax val="1"/>
          <dgm:bulletEnabled val="1"/>
        </dgm:presLayoutVars>
      </dgm:prSet>
      <dgm:spPr/>
      <dgm:t>
        <a:bodyPr/>
        <a:lstStyle/>
        <a:p>
          <a:endParaRPr lang="en-US"/>
        </a:p>
      </dgm:t>
    </dgm:pt>
    <dgm:pt modelId="{D36F9936-E1A8-4D75-9004-99D5188F9A9A}" type="pres">
      <dgm:prSet presAssocID="{7EC40172-D391-4C92-ACE4-C3DB01D9A33A}" presName="rect2ParTxNoCh" presStyleLbl="alignAcc1" presStyleIdx="4" presStyleCnt="5">
        <dgm:presLayoutVars>
          <dgm:chMax val="1"/>
          <dgm:bulletEnabled val="1"/>
        </dgm:presLayoutVars>
      </dgm:prSet>
      <dgm:spPr/>
      <dgm:t>
        <a:bodyPr/>
        <a:lstStyle/>
        <a:p>
          <a:endParaRPr lang="en-US"/>
        </a:p>
      </dgm:t>
    </dgm:pt>
    <dgm:pt modelId="{F5E47BF1-8C68-4971-A072-FF78427BC59E}" type="pres">
      <dgm:prSet presAssocID="{A4B90608-C457-4176-BED2-0173EA785246}" presName="rect3ParTxNoCh" presStyleLbl="alignAcc1" presStyleIdx="4" presStyleCnt="5">
        <dgm:presLayoutVars>
          <dgm:chMax val="1"/>
          <dgm:bulletEnabled val="1"/>
        </dgm:presLayoutVars>
      </dgm:prSet>
      <dgm:spPr/>
      <dgm:t>
        <a:bodyPr/>
        <a:lstStyle/>
        <a:p>
          <a:endParaRPr lang="en-US"/>
        </a:p>
      </dgm:t>
    </dgm:pt>
    <dgm:pt modelId="{932F0AC4-8FA6-42CB-973B-E6F22F46355C}" type="pres">
      <dgm:prSet presAssocID="{D8089FE1-E70A-4548-99D2-F1C61CD21F69}" presName="rect4ParTxNoCh" presStyleLbl="alignAcc1" presStyleIdx="4" presStyleCnt="5">
        <dgm:presLayoutVars>
          <dgm:chMax val="1"/>
          <dgm:bulletEnabled val="1"/>
        </dgm:presLayoutVars>
      </dgm:prSet>
      <dgm:spPr/>
      <dgm:t>
        <a:bodyPr/>
        <a:lstStyle/>
        <a:p>
          <a:endParaRPr lang="en-US"/>
        </a:p>
      </dgm:t>
    </dgm:pt>
    <dgm:pt modelId="{F31FA209-6E5B-4DA7-9BDB-7617B837F459}" type="pres">
      <dgm:prSet presAssocID="{F6F8E222-B1EF-4D09-B680-D63FA69CAC1E}" presName="rect5ParTxNoCh" presStyleLbl="alignAcc1" presStyleIdx="4" presStyleCnt="5">
        <dgm:presLayoutVars>
          <dgm:chMax val="1"/>
          <dgm:bulletEnabled val="1"/>
        </dgm:presLayoutVars>
      </dgm:prSet>
      <dgm:spPr/>
      <dgm:t>
        <a:bodyPr/>
        <a:lstStyle/>
        <a:p>
          <a:endParaRPr lang="en-US"/>
        </a:p>
      </dgm:t>
    </dgm:pt>
  </dgm:ptLst>
  <dgm:cxnLst>
    <dgm:cxn modelId="{AAB0BE7D-DF52-4388-9CEC-D4AE9705EF4F}" type="presOf" srcId="{F6F8E222-B1EF-4D09-B680-D63FA69CAC1E}" destId="{F31FA209-6E5B-4DA7-9BDB-7617B837F459}" srcOrd="1" destOrd="0" presId="urn:microsoft.com/office/officeart/2005/8/layout/target3"/>
    <dgm:cxn modelId="{0D916478-367F-4AA8-A706-D784EE3B9AFC}" type="presOf" srcId="{D8089FE1-E70A-4548-99D2-F1C61CD21F69}" destId="{932F0AC4-8FA6-42CB-973B-E6F22F46355C}" srcOrd="1" destOrd="0" presId="urn:microsoft.com/office/officeart/2005/8/layout/target3"/>
    <dgm:cxn modelId="{717ED666-D483-4FE9-838C-EDD7BF626624}" srcId="{43F8451E-FB54-4270-B8D7-61C857BB8DB5}" destId="{7EC40172-D391-4C92-ACE4-C3DB01D9A33A}" srcOrd="1" destOrd="0" parTransId="{C26EAB05-4D6D-42DE-9889-3351DADF6DED}" sibTransId="{FD70C940-AB05-4E97-B341-8DB80992E2BC}"/>
    <dgm:cxn modelId="{92D04790-8929-4BCE-B142-0A2B4558F1B4}" type="presOf" srcId="{D8089FE1-E70A-4548-99D2-F1C61CD21F69}" destId="{FAB9E896-10E4-4D56-A8F2-C56E3E822299}" srcOrd="0" destOrd="0" presId="urn:microsoft.com/office/officeart/2005/8/layout/target3"/>
    <dgm:cxn modelId="{92C69644-1E80-45CD-9C67-FEE14BD1169A}" srcId="{43F8451E-FB54-4270-B8D7-61C857BB8DB5}" destId="{A4B90608-C457-4176-BED2-0173EA785246}" srcOrd="2" destOrd="0" parTransId="{805F3F6D-82F5-46C8-B837-7AE162469940}" sibTransId="{00045E38-3200-4F7B-89FA-D1E3337E5559}"/>
    <dgm:cxn modelId="{9FD3E9E9-99CF-4DB2-AFF7-623FA28C6EDA}" srcId="{43F8451E-FB54-4270-B8D7-61C857BB8DB5}" destId="{D8089FE1-E70A-4548-99D2-F1C61CD21F69}" srcOrd="3" destOrd="0" parTransId="{15FCB845-D32C-47E3-8771-88BCD9DA8775}" sibTransId="{83E40775-9B3F-42A6-94ED-671192086BF8}"/>
    <dgm:cxn modelId="{1DFF4159-A0FB-47C1-92F9-F4DBF7E84AD1}" type="presOf" srcId="{E561BAFE-7759-4BB1-9BA1-1E2615EBD7B7}" destId="{F5B50135-52CF-4036-B337-1D26DDA6D3FD}" srcOrd="1" destOrd="0" presId="urn:microsoft.com/office/officeart/2005/8/layout/target3"/>
    <dgm:cxn modelId="{6CB0FA77-98B3-42D5-B0B4-42E84DE485B6}" type="presOf" srcId="{43F8451E-FB54-4270-B8D7-61C857BB8DB5}" destId="{AF793E79-2646-4E8D-A53C-B9AA37EB5944}" srcOrd="0" destOrd="0" presId="urn:microsoft.com/office/officeart/2005/8/layout/target3"/>
    <dgm:cxn modelId="{B4B0354C-1256-4165-961A-AFABE2D964D0}" srcId="{43F8451E-FB54-4270-B8D7-61C857BB8DB5}" destId="{F6F8E222-B1EF-4D09-B680-D63FA69CAC1E}" srcOrd="4" destOrd="0" parTransId="{474DCD37-482F-4C56-85F8-4CE6141B2C36}" sibTransId="{65C1B0E6-1E11-4C8B-85C8-E27EA9D71231}"/>
    <dgm:cxn modelId="{4DEB1CB5-BC36-419D-B8F3-80487CAFDF55}" type="presOf" srcId="{A4B90608-C457-4176-BED2-0173EA785246}" destId="{DE629B4A-C3B6-4403-ACCB-F4B63CF7DF71}" srcOrd="0" destOrd="0" presId="urn:microsoft.com/office/officeart/2005/8/layout/target3"/>
    <dgm:cxn modelId="{EAF3B5B2-CC68-4BC2-A9AB-086FC14E37FC}" srcId="{43F8451E-FB54-4270-B8D7-61C857BB8DB5}" destId="{E561BAFE-7759-4BB1-9BA1-1E2615EBD7B7}" srcOrd="0" destOrd="0" parTransId="{413C16CD-EC26-4464-B06E-75DA355DEC85}" sibTransId="{6DB2B00B-0413-4185-BB6A-090E38C322D0}"/>
    <dgm:cxn modelId="{02788BAC-1474-4CBC-8FE6-B5404250CE89}" type="presOf" srcId="{F6F8E222-B1EF-4D09-B680-D63FA69CAC1E}" destId="{B0940BE9-5A95-4679-B48C-9885979BBDFB}" srcOrd="0" destOrd="0" presId="urn:microsoft.com/office/officeart/2005/8/layout/target3"/>
    <dgm:cxn modelId="{F32574B2-9341-4710-91A7-124885EB620B}" type="presOf" srcId="{7EC40172-D391-4C92-ACE4-C3DB01D9A33A}" destId="{D36F9936-E1A8-4D75-9004-99D5188F9A9A}" srcOrd="1" destOrd="0" presId="urn:microsoft.com/office/officeart/2005/8/layout/target3"/>
    <dgm:cxn modelId="{AEC96B91-7F58-4293-8D5C-3F60582FC52F}" type="presOf" srcId="{A4B90608-C457-4176-BED2-0173EA785246}" destId="{F5E47BF1-8C68-4971-A072-FF78427BC59E}" srcOrd="1" destOrd="0" presId="urn:microsoft.com/office/officeart/2005/8/layout/target3"/>
    <dgm:cxn modelId="{3E48E839-0E4E-4FFD-A73E-E23809CCAA35}" type="presOf" srcId="{7EC40172-D391-4C92-ACE4-C3DB01D9A33A}" destId="{AFB94B3F-60F0-4D43-93D6-712C9F7870F1}" srcOrd="0" destOrd="0" presId="urn:microsoft.com/office/officeart/2005/8/layout/target3"/>
    <dgm:cxn modelId="{1705AD93-A09B-4441-9E8E-080F548618E2}" type="presOf" srcId="{E561BAFE-7759-4BB1-9BA1-1E2615EBD7B7}" destId="{41369848-FB61-4710-B1C9-6A408E2DAA37}" srcOrd="0" destOrd="0" presId="urn:microsoft.com/office/officeart/2005/8/layout/target3"/>
    <dgm:cxn modelId="{1F734E74-0EB9-432A-8D9E-A4153AC2C148}" type="presParOf" srcId="{AF793E79-2646-4E8D-A53C-B9AA37EB5944}" destId="{30DCE522-A488-4CC6-858E-B9B1F4B3E288}" srcOrd="0" destOrd="0" presId="urn:microsoft.com/office/officeart/2005/8/layout/target3"/>
    <dgm:cxn modelId="{83B9C000-CEED-4873-B813-6BAC2858E310}" type="presParOf" srcId="{AF793E79-2646-4E8D-A53C-B9AA37EB5944}" destId="{A0969B2D-C8AD-4816-B618-C1727BCAD98C}" srcOrd="1" destOrd="0" presId="urn:microsoft.com/office/officeart/2005/8/layout/target3"/>
    <dgm:cxn modelId="{4B37B314-09D5-4AC8-A4E0-FF53A1F85443}" type="presParOf" srcId="{AF793E79-2646-4E8D-A53C-B9AA37EB5944}" destId="{41369848-FB61-4710-B1C9-6A408E2DAA37}" srcOrd="2" destOrd="0" presId="urn:microsoft.com/office/officeart/2005/8/layout/target3"/>
    <dgm:cxn modelId="{5327D763-849C-4731-9D93-571B31A4F706}" type="presParOf" srcId="{AF793E79-2646-4E8D-A53C-B9AA37EB5944}" destId="{B98976D7-8DC6-4857-8CDE-9B7946DA9446}" srcOrd="3" destOrd="0" presId="urn:microsoft.com/office/officeart/2005/8/layout/target3"/>
    <dgm:cxn modelId="{1156B4C6-9314-425E-B9B6-85CC398FFED7}" type="presParOf" srcId="{AF793E79-2646-4E8D-A53C-B9AA37EB5944}" destId="{DC3B9A7E-DD31-467B-92D2-36041AC77E01}" srcOrd="4" destOrd="0" presId="urn:microsoft.com/office/officeart/2005/8/layout/target3"/>
    <dgm:cxn modelId="{B1C6EC00-8913-4ED5-8276-60332FDC1041}" type="presParOf" srcId="{AF793E79-2646-4E8D-A53C-B9AA37EB5944}" destId="{AFB94B3F-60F0-4D43-93D6-712C9F7870F1}" srcOrd="5" destOrd="0" presId="urn:microsoft.com/office/officeart/2005/8/layout/target3"/>
    <dgm:cxn modelId="{A5688CA6-8A32-45DD-B3FB-164B9CB746BA}" type="presParOf" srcId="{AF793E79-2646-4E8D-A53C-B9AA37EB5944}" destId="{8411B93B-8949-48E8-BCE3-3D78E27214FF}" srcOrd="6" destOrd="0" presId="urn:microsoft.com/office/officeart/2005/8/layout/target3"/>
    <dgm:cxn modelId="{E8BDCBF6-FCF2-4B9B-A041-680923C91440}" type="presParOf" srcId="{AF793E79-2646-4E8D-A53C-B9AA37EB5944}" destId="{6B5F674E-CAE9-4724-A0C2-A23E9DD38DE5}" srcOrd="7" destOrd="0" presId="urn:microsoft.com/office/officeart/2005/8/layout/target3"/>
    <dgm:cxn modelId="{29335BDC-373D-4984-8E9B-A29F1CBBC1D0}" type="presParOf" srcId="{AF793E79-2646-4E8D-A53C-B9AA37EB5944}" destId="{DE629B4A-C3B6-4403-ACCB-F4B63CF7DF71}" srcOrd="8" destOrd="0" presId="urn:microsoft.com/office/officeart/2005/8/layout/target3"/>
    <dgm:cxn modelId="{2404C76C-38EB-4C73-A896-E6CF7A1C32BC}" type="presParOf" srcId="{AF793E79-2646-4E8D-A53C-B9AA37EB5944}" destId="{76E3F3FB-5F6B-4168-B195-90322226A98E}" srcOrd="9" destOrd="0" presId="urn:microsoft.com/office/officeart/2005/8/layout/target3"/>
    <dgm:cxn modelId="{5ED4AAFE-9CA5-48F6-8DE0-157B8F98C935}" type="presParOf" srcId="{AF793E79-2646-4E8D-A53C-B9AA37EB5944}" destId="{7EC18A1F-1D25-459B-9AC5-C55F712F076F}" srcOrd="10" destOrd="0" presId="urn:microsoft.com/office/officeart/2005/8/layout/target3"/>
    <dgm:cxn modelId="{805716DC-51D8-4DB5-90FB-960BF94B93FF}" type="presParOf" srcId="{AF793E79-2646-4E8D-A53C-B9AA37EB5944}" destId="{FAB9E896-10E4-4D56-A8F2-C56E3E822299}" srcOrd="11" destOrd="0" presId="urn:microsoft.com/office/officeart/2005/8/layout/target3"/>
    <dgm:cxn modelId="{8C4184E7-BD1A-4F95-AAAC-CF9733F230D1}" type="presParOf" srcId="{AF793E79-2646-4E8D-A53C-B9AA37EB5944}" destId="{CA82EB53-E16F-4CD4-ACA5-2700065303E1}" srcOrd="12" destOrd="0" presId="urn:microsoft.com/office/officeart/2005/8/layout/target3"/>
    <dgm:cxn modelId="{937F0FC0-E13C-4F22-960C-2441224562A6}" type="presParOf" srcId="{AF793E79-2646-4E8D-A53C-B9AA37EB5944}" destId="{A1C02332-EB06-4AF2-901C-228263F3602C}" srcOrd="13" destOrd="0" presId="urn:microsoft.com/office/officeart/2005/8/layout/target3"/>
    <dgm:cxn modelId="{8591EC65-EBAC-44DF-9567-6FEDB04C36A8}" type="presParOf" srcId="{AF793E79-2646-4E8D-A53C-B9AA37EB5944}" destId="{B0940BE9-5A95-4679-B48C-9885979BBDFB}" srcOrd="14" destOrd="0" presId="urn:microsoft.com/office/officeart/2005/8/layout/target3"/>
    <dgm:cxn modelId="{E2A561DB-3E34-4472-BF59-EC84A8368446}" type="presParOf" srcId="{AF793E79-2646-4E8D-A53C-B9AA37EB5944}" destId="{F5B50135-52CF-4036-B337-1D26DDA6D3FD}" srcOrd="15" destOrd="0" presId="urn:microsoft.com/office/officeart/2005/8/layout/target3"/>
    <dgm:cxn modelId="{9EEBA9AF-1640-4056-9FB6-0849B4C4DD5B}" type="presParOf" srcId="{AF793E79-2646-4E8D-A53C-B9AA37EB5944}" destId="{D36F9936-E1A8-4D75-9004-99D5188F9A9A}" srcOrd="16" destOrd="0" presId="urn:microsoft.com/office/officeart/2005/8/layout/target3"/>
    <dgm:cxn modelId="{3B05173F-D442-4E12-9454-38DB07ED7797}" type="presParOf" srcId="{AF793E79-2646-4E8D-A53C-B9AA37EB5944}" destId="{F5E47BF1-8C68-4971-A072-FF78427BC59E}" srcOrd="17" destOrd="0" presId="urn:microsoft.com/office/officeart/2005/8/layout/target3"/>
    <dgm:cxn modelId="{55F1C2DE-0EDA-4E10-9302-495B8C00D163}" type="presParOf" srcId="{AF793E79-2646-4E8D-A53C-B9AA37EB5944}" destId="{932F0AC4-8FA6-42CB-973B-E6F22F46355C}" srcOrd="18" destOrd="0" presId="urn:microsoft.com/office/officeart/2005/8/layout/target3"/>
    <dgm:cxn modelId="{3B18B84C-90C3-4A1A-8222-9A8BBC05ADC6}" type="presParOf" srcId="{AF793E79-2646-4E8D-A53C-B9AA37EB5944}" destId="{F31FA209-6E5B-4DA7-9BDB-7617B837F459}" srcOrd="19" destOrd="0" presId="urn:microsoft.com/office/officeart/2005/8/layout/targe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EF61FF8-C60B-4A1D-BE11-450D14D277E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6630FA2E-B472-479C-85B9-3F3CF2F055C8}">
      <dgm:prSet/>
      <dgm:spPr/>
      <dgm:t>
        <a:bodyPr/>
        <a:lstStyle/>
        <a:p>
          <a:pPr rtl="0"/>
          <a:r>
            <a:rPr lang="en-US" b="1" u="sng" smtClean="0"/>
            <a:t>PRINT PRACTICE QUESTIONS</a:t>
          </a:r>
          <a:r>
            <a:rPr lang="en-US" smtClean="0"/>
            <a:t/>
          </a:r>
          <a:br>
            <a:rPr lang="en-US" smtClean="0"/>
          </a:br>
          <a:endParaRPr lang="en-US"/>
        </a:p>
      </dgm:t>
    </dgm:pt>
    <dgm:pt modelId="{3CF27B3A-2C14-408F-B264-3001410A0294}" type="parTrans" cxnId="{D38B2A17-4CAE-40E2-BE5A-21A323CA0354}">
      <dgm:prSet/>
      <dgm:spPr/>
      <dgm:t>
        <a:bodyPr/>
        <a:lstStyle/>
        <a:p>
          <a:endParaRPr lang="en-US"/>
        </a:p>
      </dgm:t>
    </dgm:pt>
    <dgm:pt modelId="{4323661D-0ADF-4D9C-8C8F-62AE23E79905}" type="sibTrans" cxnId="{D38B2A17-4CAE-40E2-BE5A-21A323CA0354}">
      <dgm:prSet/>
      <dgm:spPr/>
      <dgm:t>
        <a:bodyPr/>
        <a:lstStyle/>
        <a:p>
          <a:endParaRPr lang="en-US"/>
        </a:p>
      </dgm:t>
    </dgm:pt>
    <dgm:pt modelId="{4AE7C080-B6A5-42EE-9FDE-1EE7860A7823}" type="pres">
      <dgm:prSet presAssocID="{FEF61FF8-C60B-4A1D-BE11-450D14D277EB}" presName="Name0" presStyleCnt="0">
        <dgm:presLayoutVars>
          <dgm:chMax val="7"/>
          <dgm:dir/>
          <dgm:animLvl val="lvl"/>
          <dgm:resizeHandles val="exact"/>
        </dgm:presLayoutVars>
      </dgm:prSet>
      <dgm:spPr/>
      <dgm:t>
        <a:bodyPr/>
        <a:lstStyle/>
        <a:p>
          <a:endParaRPr lang="en-US"/>
        </a:p>
      </dgm:t>
    </dgm:pt>
    <dgm:pt modelId="{FF7B99E6-10F4-4C59-8263-977DFF892E2C}" type="pres">
      <dgm:prSet presAssocID="{6630FA2E-B472-479C-85B9-3F3CF2F055C8}" presName="circle1" presStyleLbl="node1" presStyleIdx="0" presStyleCnt="1"/>
      <dgm:spPr/>
    </dgm:pt>
    <dgm:pt modelId="{955A27EA-323C-471D-AD18-5E0FF37ABA07}" type="pres">
      <dgm:prSet presAssocID="{6630FA2E-B472-479C-85B9-3F3CF2F055C8}" presName="space" presStyleCnt="0"/>
      <dgm:spPr/>
    </dgm:pt>
    <dgm:pt modelId="{9E981D92-88EE-4CF7-B1F0-D603BECD9972}" type="pres">
      <dgm:prSet presAssocID="{6630FA2E-B472-479C-85B9-3F3CF2F055C8}" presName="rect1" presStyleLbl="alignAcc1" presStyleIdx="0" presStyleCnt="1"/>
      <dgm:spPr/>
      <dgm:t>
        <a:bodyPr/>
        <a:lstStyle/>
        <a:p>
          <a:endParaRPr lang="en-US"/>
        </a:p>
      </dgm:t>
    </dgm:pt>
    <dgm:pt modelId="{0D027A87-8E1D-406F-931D-977EBF99D834}" type="pres">
      <dgm:prSet presAssocID="{6630FA2E-B472-479C-85B9-3F3CF2F055C8}" presName="rect1ParTxNoCh" presStyleLbl="alignAcc1" presStyleIdx="0" presStyleCnt="1">
        <dgm:presLayoutVars>
          <dgm:chMax val="1"/>
          <dgm:bulletEnabled val="1"/>
        </dgm:presLayoutVars>
      </dgm:prSet>
      <dgm:spPr/>
      <dgm:t>
        <a:bodyPr/>
        <a:lstStyle/>
        <a:p>
          <a:endParaRPr lang="en-US"/>
        </a:p>
      </dgm:t>
    </dgm:pt>
  </dgm:ptLst>
  <dgm:cxnLst>
    <dgm:cxn modelId="{A703B3B2-CE3D-4E37-9437-B88522E6685D}" type="presOf" srcId="{6630FA2E-B472-479C-85B9-3F3CF2F055C8}" destId="{0D027A87-8E1D-406F-931D-977EBF99D834}" srcOrd="1" destOrd="0" presId="urn:microsoft.com/office/officeart/2005/8/layout/target3"/>
    <dgm:cxn modelId="{1F69CBAC-D130-426A-9694-F8AD3EB7D1CE}" type="presOf" srcId="{6630FA2E-B472-479C-85B9-3F3CF2F055C8}" destId="{9E981D92-88EE-4CF7-B1F0-D603BECD9972}" srcOrd="0" destOrd="0" presId="urn:microsoft.com/office/officeart/2005/8/layout/target3"/>
    <dgm:cxn modelId="{D38B2A17-4CAE-40E2-BE5A-21A323CA0354}" srcId="{FEF61FF8-C60B-4A1D-BE11-450D14D277EB}" destId="{6630FA2E-B472-479C-85B9-3F3CF2F055C8}" srcOrd="0" destOrd="0" parTransId="{3CF27B3A-2C14-408F-B264-3001410A0294}" sibTransId="{4323661D-0ADF-4D9C-8C8F-62AE23E79905}"/>
    <dgm:cxn modelId="{CCAB910F-0906-4DFD-AC56-37F217964738}" type="presOf" srcId="{FEF61FF8-C60B-4A1D-BE11-450D14D277EB}" destId="{4AE7C080-B6A5-42EE-9FDE-1EE7860A7823}" srcOrd="0" destOrd="0" presId="urn:microsoft.com/office/officeart/2005/8/layout/target3"/>
    <dgm:cxn modelId="{2B50EFC7-8236-4C39-9BAA-A03503C07B67}" type="presParOf" srcId="{4AE7C080-B6A5-42EE-9FDE-1EE7860A7823}" destId="{FF7B99E6-10F4-4C59-8263-977DFF892E2C}" srcOrd="0" destOrd="0" presId="urn:microsoft.com/office/officeart/2005/8/layout/target3"/>
    <dgm:cxn modelId="{682132B8-D12A-4C5A-92EB-99D3442BA12D}" type="presParOf" srcId="{4AE7C080-B6A5-42EE-9FDE-1EE7860A7823}" destId="{955A27EA-323C-471D-AD18-5E0FF37ABA07}" srcOrd="1" destOrd="0" presId="urn:microsoft.com/office/officeart/2005/8/layout/target3"/>
    <dgm:cxn modelId="{7E70CB6A-76CB-4769-81DD-72A3A77BAC3B}" type="presParOf" srcId="{4AE7C080-B6A5-42EE-9FDE-1EE7860A7823}" destId="{9E981D92-88EE-4CF7-B1F0-D603BECD9972}" srcOrd="2" destOrd="0" presId="urn:microsoft.com/office/officeart/2005/8/layout/target3"/>
    <dgm:cxn modelId="{2B2535E5-AC66-4402-8D77-42979410E57E}" type="presParOf" srcId="{4AE7C080-B6A5-42EE-9FDE-1EE7860A7823}" destId="{0D027A87-8E1D-406F-931D-977EBF99D834}"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EF0F04F-1AC7-4EA8-9A47-0617C0CB99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462EE1A-9AD2-4258-BCC1-1835A2BC2F63}">
      <dgm:prSet/>
      <dgm:spPr/>
      <dgm:t>
        <a:bodyPr/>
        <a:lstStyle/>
        <a:p>
          <a:pPr rtl="0"/>
          <a:r>
            <a:rPr lang="en-US" b="1" smtClean="0"/>
            <a:t>Using python command create a variable month and assign it a value “march”. Display the month. </a:t>
          </a:r>
          <a:endParaRPr lang="en-US"/>
        </a:p>
      </dgm:t>
    </dgm:pt>
    <dgm:pt modelId="{F6FA359A-3E83-4B1C-8357-58C89232BBED}" type="parTrans" cxnId="{1E8AA222-BF5D-4872-88FD-A9B6DEC64C3E}">
      <dgm:prSet/>
      <dgm:spPr/>
      <dgm:t>
        <a:bodyPr/>
        <a:lstStyle/>
        <a:p>
          <a:endParaRPr lang="en-US"/>
        </a:p>
      </dgm:t>
    </dgm:pt>
    <dgm:pt modelId="{E7690C9E-7D62-4ECD-A9D5-CB3AC7FCF072}" type="sibTrans" cxnId="{1E8AA222-BF5D-4872-88FD-A9B6DEC64C3E}">
      <dgm:prSet/>
      <dgm:spPr/>
      <dgm:t>
        <a:bodyPr/>
        <a:lstStyle/>
        <a:p>
          <a:endParaRPr lang="en-US"/>
        </a:p>
      </dgm:t>
    </dgm:pt>
    <dgm:pt modelId="{E06CA4A8-A583-4C77-AAE6-24B8C9D1BECA}">
      <dgm:prSet/>
      <dgm:spPr/>
      <dgm:t>
        <a:bodyPr/>
        <a:lstStyle/>
        <a:p>
          <a:pPr rtl="0"/>
          <a:r>
            <a:rPr lang="en-US" b="1" smtClean="0"/>
            <a:t>Display the “ mobile­_network”. </a:t>
          </a:r>
          <a:endParaRPr lang="en-US"/>
        </a:p>
      </dgm:t>
    </dgm:pt>
    <dgm:pt modelId="{AD1A30F7-C00A-42A0-AEAD-C12982FE5D7C}" type="parTrans" cxnId="{9AE4E768-CA63-4536-B8E2-14DA4555AD36}">
      <dgm:prSet/>
      <dgm:spPr/>
      <dgm:t>
        <a:bodyPr/>
        <a:lstStyle/>
        <a:p>
          <a:endParaRPr lang="en-US"/>
        </a:p>
      </dgm:t>
    </dgm:pt>
    <dgm:pt modelId="{EB4BBD2F-361C-4C49-B439-A9721BD64065}" type="sibTrans" cxnId="{9AE4E768-CA63-4536-B8E2-14DA4555AD36}">
      <dgm:prSet/>
      <dgm:spPr/>
      <dgm:t>
        <a:bodyPr/>
        <a:lstStyle/>
        <a:p>
          <a:endParaRPr lang="en-US"/>
        </a:p>
      </dgm:t>
    </dgm:pt>
    <dgm:pt modelId="{DEEE189C-DCC7-425C-8FEE-713A11033559}">
      <dgm:prSet/>
      <dgm:spPr/>
      <dgm:t>
        <a:bodyPr/>
        <a:lstStyle/>
        <a:p>
          <a:pPr rtl="0"/>
          <a:r>
            <a:rPr lang="en-US" b="1" smtClean="0"/>
            <a:t>Using python command create a variable digit ,assign it a value 750. Add 100 to the digit and divide it by 10. Display the result.</a:t>
          </a:r>
          <a:endParaRPr lang="en-US"/>
        </a:p>
      </dgm:t>
    </dgm:pt>
    <dgm:pt modelId="{9BE487CB-6ACF-451E-B66A-11F596A9C633}" type="parTrans" cxnId="{9C63D18F-ED12-4929-9220-E326243D5DF4}">
      <dgm:prSet/>
      <dgm:spPr/>
      <dgm:t>
        <a:bodyPr/>
        <a:lstStyle/>
        <a:p>
          <a:endParaRPr lang="en-US"/>
        </a:p>
      </dgm:t>
    </dgm:pt>
    <dgm:pt modelId="{1B53E868-4347-45F8-A8F2-1E78CBF455DC}" type="sibTrans" cxnId="{9C63D18F-ED12-4929-9220-E326243D5DF4}">
      <dgm:prSet/>
      <dgm:spPr/>
      <dgm:t>
        <a:bodyPr/>
        <a:lstStyle/>
        <a:p>
          <a:endParaRPr lang="en-US"/>
        </a:p>
      </dgm:t>
    </dgm:pt>
    <dgm:pt modelId="{56EE1FC4-9DF1-4946-8B9E-DED1EB1A4747}">
      <dgm:prSet/>
      <dgm:spPr/>
      <dgm:t>
        <a:bodyPr/>
        <a:lstStyle/>
        <a:p>
          <a:pPr rtl="0"/>
          <a:r>
            <a:rPr lang="en-US" b="1" smtClean="0"/>
            <a:t>Display 78945</a:t>
          </a:r>
          <a:endParaRPr lang="en-US"/>
        </a:p>
      </dgm:t>
    </dgm:pt>
    <dgm:pt modelId="{128B413D-592B-47C7-8FF7-2D2DDE7B8068}" type="parTrans" cxnId="{1096832B-3D70-4CE0-9B92-C74ACE22D685}">
      <dgm:prSet/>
      <dgm:spPr/>
      <dgm:t>
        <a:bodyPr/>
        <a:lstStyle/>
        <a:p>
          <a:endParaRPr lang="en-US"/>
        </a:p>
      </dgm:t>
    </dgm:pt>
    <dgm:pt modelId="{951694E2-7BAF-413C-92C5-92F49DB9C1D3}" type="sibTrans" cxnId="{1096832B-3D70-4CE0-9B92-C74ACE22D685}">
      <dgm:prSet/>
      <dgm:spPr/>
      <dgm:t>
        <a:bodyPr/>
        <a:lstStyle/>
        <a:p>
          <a:endParaRPr lang="en-US"/>
        </a:p>
      </dgm:t>
    </dgm:pt>
    <dgm:pt modelId="{0BD1930A-31DE-4258-ABE0-04CB69AFC87E}">
      <dgm:prSet/>
      <dgm:spPr/>
      <dgm:t>
        <a:bodyPr/>
        <a:lstStyle/>
        <a:p>
          <a:pPr rtl="0"/>
          <a:r>
            <a:rPr lang="en-US" b="1" smtClean="0"/>
            <a:t>Display “ have a good day” and variable school.</a:t>
          </a:r>
          <a:endParaRPr lang="en-US"/>
        </a:p>
      </dgm:t>
    </dgm:pt>
    <dgm:pt modelId="{9DB3EA20-B013-4ED5-A7F6-96BB838E5922}" type="parTrans" cxnId="{0052E1A4-5594-452B-BC41-9291272B9E9B}">
      <dgm:prSet/>
      <dgm:spPr/>
      <dgm:t>
        <a:bodyPr/>
        <a:lstStyle/>
        <a:p>
          <a:endParaRPr lang="en-US"/>
        </a:p>
      </dgm:t>
    </dgm:pt>
    <dgm:pt modelId="{F25C9666-CB5F-4829-93D4-30E194F99AB2}" type="sibTrans" cxnId="{0052E1A4-5594-452B-BC41-9291272B9E9B}">
      <dgm:prSet/>
      <dgm:spPr/>
      <dgm:t>
        <a:bodyPr/>
        <a:lstStyle/>
        <a:p>
          <a:endParaRPr lang="en-US"/>
        </a:p>
      </dgm:t>
    </dgm:pt>
    <dgm:pt modelId="{86E5829B-5173-49E4-A13E-E07DB3C0414A}">
      <dgm:prSet/>
      <dgm:spPr/>
      <dgm:t>
        <a:bodyPr/>
        <a:lstStyle/>
        <a:p>
          <a:pPr rtl="0"/>
          <a:endParaRPr lang="en-US"/>
        </a:p>
      </dgm:t>
    </dgm:pt>
    <dgm:pt modelId="{9A0C9A3A-E989-495A-8246-9C0A2928D768}" type="parTrans" cxnId="{D4234883-482C-45F4-972C-031A2D48EF00}">
      <dgm:prSet/>
      <dgm:spPr/>
      <dgm:t>
        <a:bodyPr/>
        <a:lstStyle/>
        <a:p>
          <a:endParaRPr lang="en-US"/>
        </a:p>
      </dgm:t>
    </dgm:pt>
    <dgm:pt modelId="{29C9D9C5-C2E9-482A-89DD-2D98D076DCD2}" type="sibTrans" cxnId="{D4234883-482C-45F4-972C-031A2D48EF00}">
      <dgm:prSet/>
      <dgm:spPr/>
      <dgm:t>
        <a:bodyPr/>
        <a:lstStyle/>
        <a:p>
          <a:endParaRPr lang="en-US"/>
        </a:p>
      </dgm:t>
    </dgm:pt>
    <dgm:pt modelId="{63DED425-377A-4D0E-AE7E-05401D292B65}" type="pres">
      <dgm:prSet presAssocID="{AEF0F04F-1AC7-4EA8-9A47-0617C0CB99E6}" presName="linear" presStyleCnt="0">
        <dgm:presLayoutVars>
          <dgm:animLvl val="lvl"/>
          <dgm:resizeHandles val="exact"/>
        </dgm:presLayoutVars>
      </dgm:prSet>
      <dgm:spPr/>
      <dgm:t>
        <a:bodyPr/>
        <a:lstStyle/>
        <a:p>
          <a:endParaRPr lang="en-US"/>
        </a:p>
      </dgm:t>
    </dgm:pt>
    <dgm:pt modelId="{84F09D65-6984-4320-B6E2-0A622BD0482B}" type="pres">
      <dgm:prSet presAssocID="{9462EE1A-9AD2-4258-BCC1-1835A2BC2F63}" presName="parentText" presStyleLbl="node1" presStyleIdx="0" presStyleCnt="6">
        <dgm:presLayoutVars>
          <dgm:chMax val="0"/>
          <dgm:bulletEnabled val="1"/>
        </dgm:presLayoutVars>
      </dgm:prSet>
      <dgm:spPr/>
      <dgm:t>
        <a:bodyPr/>
        <a:lstStyle/>
        <a:p>
          <a:endParaRPr lang="en-US"/>
        </a:p>
      </dgm:t>
    </dgm:pt>
    <dgm:pt modelId="{51A57B40-5688-4BCF-B450-35D7042D37E7}" type="pres">
      <dgm:prSet presAssocID="{E7690C9E-7D62-4ECD-A9D5-CB3AC7FCF072}" presName="spacer" presStyleCnt="0"/>
      <dgm:spPr/>
    </dgm:pt>
    <dgm:pt modelId="{34AEE2C8-041D-4958-9FE3-2DF2D2EA6D3F}" type="pres">
      <dgm:prSet presAssocID="{E06CA4A8-A583-4C77-AAE6-24B8C9D1BECA}" presName="parentText" presStyleLbl="node1" presStyleIdx="1" presStyleCnt="6">
        <dgm:presLayoutVars>
          <dgm:chMax val="0"/>
          <dgm:bulletEnabled val="1"/>
        </dgm:presLayoutVars>
      </dgm:prSet>
      <dgm:spPr/>
      <dgm:t>
        <a:bodyPr/>
        <a:lstStyle/>
        <a:p>
          <a:endParaRPr lang="en-US"/>
        </a:p>
      </dgm:t>
    </dgm:pt>
    <dgm:pt modelId="{3D809F81-6B29-4654-80BC-8B35719B3566}" type="pres">
      <dgm:prSet presAssocID="{EB4BBD2F-361C-4C49-B439-A9721BD64065}" presName="spacer" presStyleCnt="0"/>
      <dgm:spPr/>
    </dgm:pt>
    <dgm:pt modelId="{1B51750C-5792-4620-857F-E370CB8EFAAD}" type="pres">
      <dgm:prSet presAssocID="{DEEE189C-DCC7-425C-8FEE-713A11033559}" presName="parentText" presStyleLbl="node1" presStyleIdx="2" presStyleCnt="6">
        <dgm:presLayoutVars>
          <dgm:chMax val="0"/>
          <dgm:bulletEnabled val="1"/>
        </dgm:presLayoutVars>
      </dgm:prSet>
      <dgm:spPr/>
      <dgm:t>
        <a:bodyPr/>
        <a:lstStyle/>
        <a:p>
          <a:endParaRPr lang="en-US"/>
        </a:p>
      </dgm:t>
    </dgm:pt>
    <dgm:pt modelId="{6518EDC0-94AC-4F6D-AE1A-C7E717291821}" type="pres">
      <dgm:prSet presAssocID="{1B53E868-4347-45F8-A8F2-1E78CBF455DC}" presName="spacer" presStyleCnt="0"/>
      <dgm:spPr/>
    </dgm:pt>
    <dgm:pt modelId="{BEB314E3-BCEE-4563-BD92-417611F8CB07}" type="pres">
      <dgm:prSet presAssocID="{56EE1FC4-9DF1-4946-8B9E-DED1EB1A4747}" presName="parentText" presStyleLbl="node1" presStyleIdx="3" presStyleCnt="6">
        <dgm:presLayoutVars>
          <dgm:chMax val="0"/>
          <dgm:bulletEnabled val="1"/>
        </dgm:presLayoutVars>
      </dgm:prSet>
      <dgm:spPr/>
      <dgm:t>
        <a:bodyPr/>
        <a:lstStyle/>
        <a:p>
          <a:endParaRPr lang="en-US"/>
        </a:p>
      </dgm:t>
    </dgm:pt>
    <dgm:pt modelId="{CFD3C7F6-D8B1-4A98-9A97-8095D81039ED}" type="pres">
      <dgm:prSet presAssocID="{951694E2-7BAF-413C-92C5-92F49DB9C1D3}" presName="spacer" presStyleCnt="0"/>
      <dgm:spPr/>
    </dgm:pt>
    <dgm:pt modelId="{B096D1FF-E172-42AF-9697-7F93CB7D2E11}" type="pres">
      <dgm:prSet presAssocID="{0BD1930A-31DE-4258-ABE0-04CB69AFC87E}" presName="parentText" presStyleLbl="node1" presStyleIdx="4" presStyleCnt="6">
        <dgm:presLayoutVars>
          <dgm:chMax val="0"/>
          <dgm:bulletEnabled val="1"/>
        </dgm:presLayoutVars>
      </dgm:prSet>
      <dgm:spPr/>
      <dgm:t>
        <a:bodyPr/>
        <a:lstStyle/>
        <a:p>
          <a:endParaRPr lang="en-US"/>
        </a:p>
      </dgm:t>
    </dgm:pt>
    <dgm:pt modelId="{AAFCC6D7-5D2D-410A-820F-E8DDF96B0424}" type="pres">
      <dgm:prSet presAssocID="{F25C9666-CB5F-4829-93D4-30E194F99AB2}" presName="spacer" presStyleCnt="0"/>
      <dgm:spPr/>
    </dgm:pt>
    <dgm:pt modelId="{C52F1ED4-60FF-439B-BF3A-66DB668F6934}" type="pres">
      <dgm:prSet presAssocID="{86E5829B-5173-49E4-A13E-E07DB3C0414A}" presName="parentText" presStyleLbl="node1" presStyleIdx="5" presStyleCnt="6">
        <dgm:presLayoutVars>
          <dgm:chMax val="0"/>
          <dgm:bulletEnabled val="1"/>
        </dgm:presLayoutVars>
      </dgm:prSet>
      <dgm:spPr/>
      <dgm:t>
        <a:bodyPr/>
        <a:lstStyle/>
        <a:p>
          <a:endParaRPr lang="en-US"/>
        </a:p>
      </dgm:t>
    </dgm:pt>
  </dgm:ptLst>
  <dgm:cxnLst>
    <dgm:cxn modelId="{C47874CD-C91E-4230-855A-42C5DEAE6549}" type="presOf" srcId="{9462EE1A-9AD2-4258-BCC1-1835A2BC2F63}" destId="{84F09D65-6984-4320-B6E2-0A622BD0482B}" srcOrd="0" destOrd="0" presId="urn:microsoft.com/office/officeart/2005/8/layout/vList2"/>
    <dgm:cxn modelId="{9C63D18F-ED12-4929-9220-E326243D5DF4}" srcId="{AEF0F04F-1AC7-4EA8-9A47-0617C0CB99E6}" destId="{DEEE189C-DCC7-425C-8FEE-713A11033559}" srcOrd="2" destOrd="0" parTransId="{9BE487CB-6ACF-451E-B66A-11F596A9C633}" sibTransId="{1B53E868-4347-45F8-A8F2-1E78CBF455DC}"/>
    <dgm:cxn modelId="{1096832B-3D70-4CE0-9B92-C74ACE22D685}" srcId="{AEF0F04F-1AC7-4EA8-9A47-0617C0CB99E6}" destId="{56EE1FC4-9DF1-4946-8B9E-DED1EB1A4747}" srcOrd="3" destOrd="0" parTransId="{128B413D-592B-47C7-8FF7-2D2DDE7B8068}" sibTransId="{951694E2-7BAF-413C-92C5-92F49DB9C1D3}"/>
    <dgm:cxn modelId="{01915287-C6E1-4E0C-AA0D-2E0028F7F7C4}" type="presOf" srcId="{56EE1FC4-9DF1-4946-8B9E-DED1EB1A4747}" destId="{BEB314E3-BCEE-4563-BD92-417611F8CB07}" srcOrd="0" destOrd="0" presId="urn:microsoft.com/office/officeart/2005/8/layout/vList2"/>
    <dgm:cxn modelId="{0B809998-8FE3-46D4-9FCD-C2B25BBBBB5E}" type="presOf" srcId="{AEF0F04F-1AC7-4EA8-9A47-0617C0CB99E6}" destId="{63DED425-377A-4D0E-AE7E-05401D292B65}" srcOrd="0" destOrd="0" presId="urn:microsoft.com/office/officeart/2005/8/layout/vList2"/>
    <dgm:cxn modelId="{0052E1A4-5594-452B-BC41-9291272B9E9B}" srcId="{AEF0F04F-1AC7-4EA8-9A47-0617C0CB99E6}" destId="{0BD1930A-31DE-4258-ABE0-04CB69AFC87E}" srcOrd="4" destOrd="0" parTransId="{9DB3EA20-B013-4ED5-A7F6-96BB838E5922}" sibTransId="{F25C9666-CB5F-4829-93D4-30E194F99AB2}"/>
    <dgm:cxn modelId="{9AE4E768-CA63-4536-B8E2-14DA4555AD36}" srcId="{AEF0F04F-1AC7-4EA8-9A47-0617C0CB99E6}" destId="{E06CA4A8-A583-4C77-AAE6-24B8C9D1BECA}" srcOrd="1" destOrd="0" parTransId="{AD1A30F7-C00A-42A0-AEAD-C12982FE5D7C}" sibTransId="{EB4BBD2F-361C-4C49-B439-A9721BD64065}"/>
    <dgm:cxn modelId="{D4234883-482C-45F4-972C-031A2D48EF00}" srcId="{AEF0F04F-1AC7-4EA8-9A47-0617C0CB99E6}" destId="{86E5829B-5173-49E4-A13E-E07DB3C0414A}" srcOrd="5" destOrd="0" parTransId="{9A0C9A3A-E989-495A-8246-9C0A2928D768}" sibTransId="{29C9D9C5-C2E9-482A-89DD-2D98D076DCD2}"/>
    <dgm:cxn modelId="{25511724-52A5-467E-906A-7B9C788AFCF2}" type="presOf" srcId="{E06CA4A8-A583-4C77-AAE6-24B8C9D1BECA}" destId="{34AEE2C8-041D-4958-9FE3-2DF2D2EA6D3F}" srcOrd="0" destOrd="0" presId="urn:microsoft.com/office/officeart/2005/8/layout/vList2"/>
    <dgm:cxn modelId="{819FC941-F99C-43B4-87AE-E34929366EEB}" type="presOf" srcId="{DEEE189C-DCC7-425C-8FEE-713A11033559}" destId="{1B51750C-5792-4620-857F-E370CB8EFAAD}" srcOrd="0" destOrd="0" presId="urn:microsoft.com/office/officeart/2005/8/layout/vList2"/>
    <dgm:cxn modelId="{427FEC58-EB9B-48CE-BD55-1750ED184B4F}" type="presOf" srcId="{0BD1930A-31DE-4258-ABE0-04CB69AFC87E}" destId="{B096D1FF-E172-42AF-9697-7F93CB7D2E11}" srcOrd="0" destOrd="0" presId="urn:microsoft.com/office/officeart/2005/8/layout/vList2"/>
    <dgm:cxn modelId="{1E8AA222-BF5D-4872-88FD-A9B6DEC64C3E}" srcId="{AEF0F04F-1AC7-4EA8-9A47-0617C0CB99E6}" destId="{9462EE1A-9AD2-4258-BCC1-1835A2BC2F63}" srcOrd="0" destOrd="0" parTransId="{F6FA359A-3E83-4B1C-8357-58C89232BBED}" sibTransId="{E7690C9E-7D62-4ECD-A9D5-CB3AC7FCF072}"/>
    <dgm:cxn modelId="{D4B049DC-F4FA-4C30-8056-8A5BE8537E59}" type="presOf" srcId="{86E5829B-5173-49E4-A13E-E07DB3C0414A}" destId="{C52F1ED4-60FF-439B-BF3A-66DB668F6934}" srcOrd="0" destOrd="0" presId="urn:microsoft.com/office/officeart/2005/8/layout/vList2"/>
    <dgm:cxn modelId="{D28B8ED9-9160-47D2-86BD-C84AAA4F7DED}" type="presParOf" srcId="{63DED425-377A-4D0E-AE7E-05401D292B65}" destId="{84F09D65-6984-4320-B6E2-0A622BD0482B}" srcOrd="0" destOrd="0" presId="urn:microsoft.com/office/officeart/2005/8/layout/vList2"/>
    <dgm:cxn modelId="{5A7FAA2C-BCC4-4F7E-99AC-56486FE2808E}" type="presParOf" srcId="{63DED425-377A-4D0E-AE7E-05401D292B65}" destId="{51A57B40-5688-4BCF-B450-35D7042D37E7}" srcOrd="1" destOrd="0" presId="urn:microsoft.com/office/officeart/2005/8/layout/vList2"/>
    <dgm:cxn modelId="{8B19AA22-D606-4617-8832-68E71C10A057}" type="presParOf" srcId="{63DED425-377A-4D0E-AE7E-05401D292B65}" destId="{34AEE2C8-041D-4958-9FE3-2DF2D2EA6D3F}" srcOrd="2" destOrd="0" presId="urn:microsoft.com/office/officeart/2005/8/layout/vList2"/>
    <dgm:cxn modelId="{DC171BA7-90B4-42F6-823D-955EDC6DEA64}" type="presParOf" srcId="{63DED425-377A-4D0E-AE7E-05401D292B65}" destId="{3D809F81-6B29-4654-80BC-8B35719B3566}" srcOrd="3" destOrd="0" presId="urn:microsoft.com/office/officeart/2005/8/layout/vList2"/>
    <dgm:cxn modelId="{BF652931-E1D4-4B6A-859F-7F4A1FE9C802}" type="presParOf" srcId="{63DED425-377A-4D0E-AE7E-05401D292B65}" destId="{1B51750C-5792-4620-857F-E370CB8EFAAD}" srcOrd="4" destOrd="0" presId="urn:microsoft.com/office/officeart/2005/8/layout/vList2"/>
    <dgm:cxn modelId="{97F207ED-32E1-4515-A273-D0EBE013E7FE}" type="presParOf" srcId="{63DED425-377A-4D0E-AE7E-05401D292B65}" destId="{6518EDC0-94AC-4F6D-AE1A-C7E717291821}" srcOrd="5" destOrd="0" presId="urn:microsoft.com/office/officeart/2005/8/layout/vList2"/>
    <dgm:cxn modelId="{2AFE429E-A3D2-4EA1-8022-F9299E861D22}" type="presParOf" srcId="{63DED425-377A-4D0E-AE7E-05401D292B65}" destId="{BEB314E3-BCEE-4563-BD92-417611F8CB07}" srcOrd="6" destOrd="0" presId="urn:microsoft.com/office/officeart/2005/8/layout/vList2"/>
    <dgm:cxn modelId="{666707C9-70E2-4DBB-B9F4-335467B1643B}" type="presParOf" srcId="{63DED425-377A-4D0E-AE7E-05401D292B65}" destId="{CFD3C7F6-D8B1-4A98-9A97-8095D81039ED}" srcOrd="7" destOrd="0" presId="urn:microsoft.com/office/officeart/2005/8/layout/vList2"/>
    <dgm:cxn modelId="{096ACA1C-960B-4123-9A48-8B8BEFD98C61}" type="presParOf" srcId="{63DED425-377A-4D0E-AE7E-05401D292B65}" destId="{B096D1FF-E172-42AF-9697-7F93CB7D2E11}" srcOrd="8" destOrd="0" presId="urn:microsoft.com/office/officeart/2005/8/layout/vList2"/>
    <dgm:cxn modelId="{F2F4A920-B805-42CC-A4C0-E195D0FB204C}" type="presParOf" srcId="{63DED425-377A-4D0E-AE7E-05401D292B65}" destId="{AAFCC6D7-5D2D-410A-820F-E8DDF96B0424}" srcOrd="9" destOrd="0" presId="urn:microsoft.com/office/officeart/2005/8/layout/vList2"/>
    <dgm:cxn modelId="{25F0154C-28D7-4347-B6C6-73A52E2D4691}" type="presParOf" srcId="{63DED425-377A-4D0E-AE7E-05401D292B65}" destId="{C52F1ED4-60FF-439B-BF3A-66DB668F6934}" srcOrd="1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16AEABDB-3B2B-4CC7-AC96-25DB8CBB655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2C3C8330-E761-45E6-B6D8-970817DBAC06}">
      <dgm:prSet/>
      <dgm:spPr/>
      <dgm:t>
        <a:bodyPr/>
        <a:lstStyle/>
        <a:p>
          <a:pPr rtl="0"/>
          <a:r>
            <a:rPr lang="en-US" smtClean="0"/>
            <a:t>Input print statement</a:t>
          </a:r>
          <a:endParaRPr lang="en-US"/>
        </a:p>
      </dgm:t>
    </dgm:pt>
    <dgm:pt modelId="{AD513CFA-F006-4294-BC09-885745763498}" type="parTrans" cxnId="{AA60D712-A037-421B-B59D-6A37B834024F}">
      <dgm:prSet/>
      <dgm:spPr/>
      <dgm:t>
        <a:bodyPr/>
        <a:lstStyle/>
        <a:p>
          <a:endParaRPr lang="en-US"/>
        </a:p>
      </dgm:t>
    </dgm:pt>
    <dgm:pt modelId="{F2CA179B-407A-48F0-B2C7-D59A7D2B06B5}" type="sibTrans" cxnId="{AA60D712-A037-421B-B59D-6A37B834024F}">
      <dgm:prSet/>
      <dgm:spPr/>
      <dgm:t>
        <a:bodyPr/>
        <a:lstStyle/>
        <a:p>
          <a:endParaRPr lang="en-US"/>
        </a:p>
      </dgm:t>
    </dgm:pt>
    <dgm:pt modelId="{A5F2E592-3067-430D-BDCE-5400782C39EF}" type="pres">
      <dgm:prSet presAssocID="{16AEABDB-3B2B-4CC7-AC96-25DB8CBB6552}" presName="Name0" presStyleCnt="0">
        <dgm:presLayoutVars>
          <dgm:dir/>
          <dgm:animLvl val="lvl"/>
          <dgm:resizeHandles val="exact"/>
        </dgm:presLayoutVars>
      </dgm:prSet>
      <dgm:spPr/>
      <dgm:t>
        <a:bodyPr/>
        <a:lstStyle/>
        <a:p>
          <a:endParaRPr lang="en-US"/>
        </a:p>
      </dgm:t>
    </dgm:pt>
    <dgm:pt modelId="{669ACD12-44E9-48EC-9020-10714693EFD3}" type="pres">
      <dgm:prSet presAssocID="{2C3C8330-E761-45E6-B6D8-970817DBAC06}" presName="linNode" presStyleCnt="0"/>
      <dgm:spPr/>
    </dgm:pt>
    <dgm:pt modelId="{8D47E0BD-24D0-4530-840B-5147DF239E6F}" type="pres">
      <dgm:prSet presAssocID="{2C3C8330-E761-45E6-B6D8-970817DBAC06}" presName="parentText" presStyleLbl="node1" presStyleIdx="0" presStyleCnt="1">
        <dgm:presLayoutVars>
          <dgm:chMax val="1"/>
          <dgm:bulletEnabled val="1"/>
        </dgm:presLayoutVars>
      </dgm:prSet>
      <dgm:spPr/>
      <dgm:t>
        <a:bodyPr/>
        <a:lstStyle/>
        <a:p>
          <a:endParaRPr lang="en-US"/>
        </a:p>
      </dgm:t>
    </dgm:pt>
  </dgm:ptLst>
  <dgm:cxnLst>
    <dgm:cxn modelId="{AA60D712-A037-421B-B59D-6A37B834024F}" srcId="{16AEABDB-3B2B-4CC7-AC96-25DB8CBB6552}" destId="{2C3C8330-E761-45E6-B6D8-970817DBAC06}" srcOrd="0" destOrd="0" parTransId="{AD513CFA-F006-4294-BC09-885745763498}" sibTransId="{F2CA179B-407A-48F0-B2C7-D59A7D2B06B5}"/>
    <dgm:cxn modelId="{C3DCC656-C9F5-47AB-B817-10359E991812}" type="presOf" srcId="{16AEABDB-3B2B-4CC7-AC96-25DB8CBB6552}" destId="{A5F2E592-3067-430D-BDCE-5400782C39EF}" srcOrd="0" destOrd="0" presId="urn:microsoft.com/office/officeart/2005/8/layout/vList5"/>
    <dgm:cxn modelId="{DC4D2F5F-2773-47ED-9E6A-90C8C3F91EE3}" type="presOf" srcId="{2C3C8330-E761-45E6-B6D8-970817DBAC06}" destId="{8D47E0BD-24D0-4530-840B-5147DF239E6F}" srcOrd="0" destOrd="0" presId="urn:microsoft.com/office/officeart/2005/8/layout/vList5"/>
    <dgm:cxn modelId="{7562BBF3-4B30-4751-A151-840C6ABE192C}" type="presParOf" srcId="{A5F2E592-3067-430D-BDCE-5400782C39EF}" destId="{669ACD12-44E9-48EC-9020-10714693EFD3}" srcOrd="0" destOrd="0" presId="urn:microsoft.com/office/officeart/2005/8/layout/vList5"/>
    <dgm:cxn modelId="{05A9442E-2A19-4EC4-8689-873D8636CF37}" type="presParOf" srcId="{669ACD12-44E9-48EC-9020-10714693EFD3}" destId="{8D47E0BD-24D0-4530-840B-5147DF239E6F}"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747F485-D0E2-4414-A027-C5B6963EB058}"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DF3F127B-E844-4F96-A829-EFC892B98DAB}">
      <dgm:prSet/>
      <dgm:spPr/>
      <dgm:t>
        <a:bodyPr/>
        <a:lstStyle/>
        <a:p>
          <a:pPr rtl="0"/>
          <a:r>
            <a:rPr lang="en-US" smtClean="0"/>
            <a:t>Formula for input print statement is</a:t>
          </a:r>
          <a:endParaRPr lang="en-US"/>
        </a:p>
      </dgm:t>
    </dgm:pt>
    <dgm:pt modelId="{E18C9C58-AF26-4C2E-9E34-D3C48818E130}" type="parTrans" cxnId="{D7AD9741-1E26-4C3F-A095-BFE24274651C}">
      <dgm:prSet/>
      <dgm:spPr/>
      <dgm:t>
        <a:bodyPr/>
        <a:lstStyle/>
        <a:p>
          <a:endParaRPr lang="en-US"/>
        </a:p>
      </dgm:t>
    </dgm:pt>
    <dgm:pt modelId="{C9EE2F3C-6B0B-454B-92E4-56B0EBCD735F}" type="sibTrans" cxnId="{D7AD9741-1E26-4C3F-A095-BFE24274651C}">
      <dgm:prSet/>
      <dgm:spPr/>
      <dgm:t>
        <a:bodyPr/>
        <a:lstStyle/>
        <a:p>
          <a:endParaRPr lang="en-US"/>
        </a:p>
      </dgm:t>
    </dgm:pt>
    <dgm:pt modelId="{28CC0572-2635-451E-9B14-1471A4AD2EDE}">
      <dgm:prSet/>
      <dgm:spPr/>
      <dgm:t>
        <a:bodyPr/>
        <a:lstStyle/>
        <a:p>
          <a:pPr rtl="0"/>
          <a:r>
            <a:rPr lang="en-US" smtClean="0"/>
            <a:t>Variable name= input(prompt)</a:t>
          </a:r>
          <a:endParaRPr lang="en-US"/>
        </a:p>
      </dgm:t>
    </dgm:pt>
    <dgm:pt modelId="{203AA12D-4FB9-4207-BEF7-569359E8AA7C}" type="parTrans" cxnId="{ABFE0266-A95F-4A23-A47B-7F229A5B296D}">
      <dgm:prSet/>
      <dgm:spPr/>
      <dgm:t>
        <a:bodyPr/>
        <a:lstStyle/>
        <a:p>
          <a:endParaRPr lang="en-US"/>
        </a:p>
      </dgm:t>
    </dgm:pt>
    <dgm:pt modelId="{A0048AA5-FB23-4646-8750-FB37F105DF6C}" type="sibTrans" cxnId="{ABFE0266-A95F-4A23-A47B-7F229A5B296D}">
      <dgm:prSet/>
      <dgm:spPr/>
      <dgm:t>
        <a:bodyPr/>
        <a:lstStyle/>
        <a:p>
          <a:endParaRPr lang="en-US"/>
        </a:p>
      </dgm:t>
    </dgm:pt>
    <dgm:pt modelId="{FAE739A2-E9CA-48F6-B735-9832D0ED78AF}">
      <dgm:prSet/>
      <dgm:spPr/>
      <dgm:t>
        <a:bodyPr/>
        <a:lstStyle/>
        <a:p>
          <a:pPr rtl="0"/>
          <a:r>
            <a:rPr lang="en-US" smtClean="0"/>
            <a:t>Prompt is the questions asked to the user.</a:t>
          </a:r>
          <a:endParaRPr lang="en-US"/>
        </a:p>
      </dgm:t>
    </dgm:pt>
    <dgm:pt modelId="{799382B9-118C-4AC5-B848-7306A2C24D38}" type="parTrans" cxnId="{E138BCF2-23BA-4AA2-9829-680ADBC1B050}">
      <dgm:prSet/>
      <dgm:spPr/>
      <dgm:t>
        <a:bodyPr/>
        <a:lstStyle/>
        <a:p>
          <a:endParaRPr lang="en-US"/>
        </a:p>
      </dgm:t>
    </dgm:pt>
    <dgm:pt modelId="{393A370F-75C4-4EDC-8D46-176EAA98F4BA}" type="sibTrans" cxnId="{E138BCF2-23BA-4AA2-9829-680ADBC1B050}">
      <dgm:prSet/>
      <dgm:spPr/>
      <dgm:t>
        <a:bodyPr/>
        <a:lstStyle/>
        <a:p>
          <a:endParaRPr lang="en-US"/>
        </a:p>
      </dgm:t>
    </dgm:pt>
    <dgm:pt modelId="{BFE12762-53FD-4345-AB5E-965CD5AA10E7}">
      <dgm:prSet/>
      <dgm:spPr/>
      <dgm:t>
        <a:bodyPr/>
        <a:lstStyle/>
        <a:p>
          <a:pPr rtl="0"/>
          <a:r>
            <a:rPr lang="en-US" smtClean="0"/>
            <a:t>For instance:</a:t>
          </a:r>
          <a:endParaRPr lang="en-US"/>
        </a:p>
      </dgm:t>
    </dgm:pt>
    <dgm:pt modelId="{25291C85-744A-4119-968C-DE8FE7C87C09}" type="parTrans" cxnId="{7E3061CD-9535-4A96-8820-9BED2ED45D66}">
      <dgm:prSet/>
      <dgm:spPr/>
      <dgm:t>
        <a:bodyPr/>
        <a:lstStyle/>
        <a:p>
          <a:endParaRPr lang="en-US"/>
        </a:p>
      </dgm:t>
    </dgm:pt>
    <dgm:pt modelId="{42BE67B2-90F0-4AF8-8F9D-08AE6104CA95}" type="sibTrans" cxnId="{7E3061CD-9535-4A96-8820-9BED2ED45D66}">
      <dgm:prSet/>
      <dgm:spPr/>
      <dgm:t>
        <a:bodyPr/>
        <a:lstStyle/>
        <a:p>
          <a:endParaRPr lang="en-US"/>
        </a:p>
      </dgm:t>
    </dgm:pt>
    <dgm:pt modelId="{35C9D7DE-1D34-4326-AC98-15A21B00C362}">
      <dgm:prSet/>
      <dgm:spPr/>
      <dgm:t>
        <a:bodyPr/>
        <a:lstStyle/>
        <a:p>
          <a:pPr rtl="0"/>
          <a:r>
            <a:rPr lang="en-US" smtClean="0"/>
            <a:t>(“what is your name?”)</a:t>
          </a:r>
          <a:endParaRPr lang="en-US"/>
        </a:p>
      </dgm:t>
    </dgm:pt>
    <dgm:pt modelId="{1210C666-9D51-49AF-A945-2B2A3473C59E}" type="parTrans" cxnId="{AC4AB170-4E5C-444C-88F1-212D8892B665}">
      <dgm:prSet/>
      <dgm:spPr/>
      <dgm:t>
        <a:bodyPr/>
        <a:lstStyle/>
        <a:p>
          <a:endParaRPr lang="en-US"/>
        </a:p>
      </dgm:t>
    </dgm:pt>
    <dgm:pt modelId="{6D0CCB57-4219-4337-B090-5AD7C0B0175C}" type="sibTrans" cxnId="{AC4AB170-4E5C-444C-88F1-212D8892B665}">
      <dgm:prSet/>
      <dgm:spPr/>
      <dgm:t>
        <a:bodyPr/>
        <a:lstStyle/>
        <a:p>
          <a:endParaRPr lang="en-US"/>
        </a:p>
      </dgm:t>
    </dgm:pt>
    <dgm:pt modelId="{3F7CDBFD-0035-4C3F-AA2E-77EF256151E8}">
      <dgm:prSet/>
      <dgm:spPr/>
      <dgm:t>
        <a:bodyPr/>
        <a:lstStyle/>
        <a:p>
          <a:pPr rtl="0"/>
          <a:r>
            <a:rPr lang="en-US" smtClean="0"/>
            <a:t>(“how old are you?”)</a:t>
          </a:r>
          <a:endParaRPr lang="en-US"/>
        </a:p>
      </dgm:t>
    </dgm:pt>
    <dgm:pt modelId="{C74BE502-A20F-4FA8-BE00-1FFF131E2079}" type="parTrans" cxnId="{AE87C1BD-FDD6-47BC-9663-D5C2CA7977C6}">
      <dgm:prSet/>
      <dgm:spPr/>
      <dgm:t>
        <a:bodyPr/>
        <a:lstStyle/>
        <a:p>
          <a:endParaRPr lang="en-US"/>
        </a:p>
      </dgm:t>
    </dgm:pt>
    <dgm:pt modelId="{DDC42CED-2883-4E7B-986A-A0F9F89BD9D9}" type="sibTrans" cxnId="{AE87C1BD-FDD6-47BC-9663-D5C2CA7977C6}">
      <dgm:prSet/>
      <dgm:spPr/>
      <dgm:t>
        <a:bodyPr/>
        <a:lstStyle/>
        <a:p>
          <a:endParaRPr lang="en-US"/>
        </a:p>
      </dgm:t>
    </dgm:pt>
    <dgm:pt modelId="{FFE88A50-FE19-4B34-B73C-75BD97C56080}" type="pres">
      <dgm:prSet presAssocID="{B747F485-D0E2-4414-A027-C5B6963EB058}" presName="Name0" presStyleCnt="0">
        <dgm:presLayoutVars>
          <dgm:dir/>
          <dgm:animLvl val="lvl"/>
          <dgm:resizeHandles val="exact"/>
        </dgm:presLayoutVars>
      </dgm:prSet>
      <dgm:spPr/>
      <dgm:t>
        <a:bodyPr/>
        <a:lstStyle/>
        <a:p>
          <a:endParaRPr lang="en-US"/>
        </a:p>
      </dgm:t>
    </dgm:pt>
    <dgm:pt modelId="{94CA251D-E24E-4213-A6B0-75D5EDD4F983}" type="pres">
      <dgm:prSet presAssocID="{DF3F127B-E844-4F96-A829-EFC892B98DAB}" presName="linNode" presStyleCnt="0"/>
      <dgm:spPr/>
    </dgm:pt>
    <dgm:pt modelId="{03A771A2-7B11-4695-9D26-6AE7B1E7897C}" type="pres">
      <dgm:prSet presAssocID="{DF3F127B-E844-4F96-A829-EFC892B98DAB}" presName="parentText" presStyleLbl="node1" presStyleIdx="0" presStyleCnt="6">
        <dgm:presLayoutVars>
          <dgm:chMax val="1"/>
          <dgm:bulletEnabled val="1"/>
        </dgm:presLayoutVars>
      </dgm:prSet>
      <dgm:spPr/>
      <dgm:t>
        <a:bodyPr/>
        <a:lstStyle/>
        <a:p>
          <a:endParaRPr lang="en-US"/>
        </a:p>
      </dgm:t>
    </dgm:pt>
    <dgm:pt modelId="{F4C050EF-B137-4BDC-BF2B-28663AD81090}" type="pres">
      <dgm:prSet presAssocID="{C9EE2F3C-6B0B-454B-92E4-56B0EBCD735F}" presName="sp" presStyleCnt="0"/>
      <dgm:spPr/>
    </dgm:pt>
    <dgm:pt modelId="{757C59E9-01F8-4F0C-90A3-36968DE11A1B}" type="pres">
      <dgm:prSet presAssocID="{28CC0572-2635-451E-9B14-1471A4AD2EDE}" presName="linNode" presStyleCnt="0"/>
      <dgm:spPr/>
    </dgm:pt>
    <dgm:pt modelId="{F0CD50E9-1638-43F2-8A2F-EAB363C11843}" type="pres">
      <dgm:prSet presAssocID="{28CC0572-2635-451E-9B14-1471A4AD2EDE}" presName="parentText" presStyleLbl="node1" presStyleIdx="1" presStyleCnt="6">
        <dgm:presLayoutVars>
          <dgm:chMax val="1"/>
          <dgm:bulletEnabled val="1"/>
        </dgm:presLayoutVars>
      </dgm:prSet>
      <dgm:spPr/>
      <dgm:t>
        <a:bodyPr/>
        <a:lstStyle/>
        <a:p>
          <a:endParaRPr lang="en-US"/>
        </a:p>
      </dgm:t>
    </dgm:pt>
    <dgm:pt modelId="{8A4AB566-CB7A-44A8-BCAE-9D723825ED55}" type="pres">
      <dgm:prSet presAssocID="{A0048AA5-FB23-4646-8750-FB37F105DF6C}" presName="sp" presStyleCnt="0"/>
      <dgm:spPr/>
    </dgm:pt>
    <dgm:pt modelId="{3B36DAA3-501C-4A15-BC48-56C899CDBE82}" type="pres">
      <dgm:prSet presAssocID="{FAE739A2-E9CA-48F6-B735-9832D0ED78AF}" presName="linNode" presStyleCnt="0"/>
      <dgm:spPr/>
    </dgm:pt>
    <dgm:pt modelId="{08FAFABF-F625-4078-809B-1A03E351E6E5}" type="pres">
      <dgm:prSet presAssocID="{FAE739A2-E9CA-48F6-B735-9832D0ED78AF}" presName="parentText" presStyleLbl="node1" presStyleIdx="2" presStyleCnt="6">
        <dgm:presLayoutVars>
          <dgm:chMax val="1"/>
          <dgm:bulletEnabled val="1"/>
        </dgm:presLayoutVars>
      </dgm:prSet>
      <dgm:spPr/>
      <dgm:t>
        <a:bodyPr/>
        <a:lstStyle/>
        <a:p>
          <a:endParaRPr lang="en-US"/>
        </a:p>
      </dgm:t>
    </dgm:pt>
    <dgm:pt modelId="{829ADA4B-7F4F-401A-8584-CF4EC5380B6A}" type="pres">
      <dgm:prSet presAssocID="{393A370F-75C4-4EDC-8D46-176EAA98F4BA}" presName="sp" presStyleCnt="0"/>
      <dgm:spPr/>
    </dgm:pt>
    <dgm:pt modelId="{EFE69482-DB38-43ED-BD46-5E753CC56FD0}" type="pres">
      <dgm:prSet presAssocID="{BFE12762-53FD-4345-AB5E-965CD5AA10E7}" presName="linNode" presStyleCnt="0"/>
      <dgm:spPr/>
    </dgm:pt>
    <dgm:pt modelId="{6A3051C9-423A-48FB-B7A5-C6C2B5D60A7F}" type="pres">
      <dgm:prSet presAssocID="{BFE12762-53FD-4345-AB5E-965CD5AA10E7}" presName="parentText" presStyleLbl="node1" presStyleIdx="3" presStyleCnt="6">
        <dgm:presLayoutVars>
          <dgm:chMax val="1"/>
          <dgm:bulletEnabled val="1"/>
        </dgm:presLayoutVars>
      </dgm:prSet>
      <dgm:spPr/>
      <dgm:t>
        <a:bodyPr/>
        <a:lstStyle/>
        <a:p>
          <a:endParaRPr lang="en-US"/>
        </a:p>
      </dgm:t>
    </dgm:pt>
    <dgm:pt modelId="{DC266758-7F95-4E7D-B6E7-ADE42B9C8F1F}" type="pres">
      <dgm:prSet presAssocID="{42BE67B2-90F0-4AF8-8F9D-08AE6104CA95}" presName="sp" presStyleCnt="0"/>
      <dgm:spPr/>
    </dgm:pt>
    <dgm:pt modelId="{E8CFEE4B-C8A0-4752-BA4E-D499D387DA7D}" type="pres">
      <dgm:prSet presAssocID="{35C9D7DE-1D34-4326-AC98-15A21B00C362}" presName="linNode" presStyleCnt="0"/>
      <dgm:spPr/>
    </dgm:pt>
    <dgm:pt modelId="{5BE8FD40-91A5-49D7-A618-2146FE0990F8}" type="pres">
      <dgm:prSet presAssocID="{35C9D7DE-1D34-4326-AC98-15A21B00C362}" presName="parentText" presStyleLbl="node1" presStyleIdx="4" presStyleCnt="6">
        <dgm:presLayoutVars>
          <dgm:chMax val="1"/>
          <dgm:bulletEnabled val="1"/>
        </dgm:presLayoutVars>
      </dgm:prSet>
      <dgm:spPr/>
      <dgm:t>
        <a:bodyPr/>
        <a:lstStyle/>
        <a:p>
          <a:endParaRPr lang="en-US"/>
        </a:p>
      </dgm:t>
    </dgm:pt>
    <dgm:pt modelId="{9A704730-D09F-42F8-A20A-48E6003ECE85}" type="pres">
      <dgm:prSet presAssocID="{6D0CCB57-4219-4337-B090-5AD7C0B0175C}" presName="sp" presStyleCnt="0"/>
      <dgm:spPr/>
    </dgm:pt>
    <dgm:pt modelId="{B7288391-1F32-4A6E-901B-FCA5DFCB2A43}" type="pres">
      <dgm:prSet presAssocID="{3F7CDBFD-0035-4C3F-AA2E-77EF256151E8}" presName="linNode" presStyleCnt="0"/>
      <dgm:spPr/>
    </dgm:pt>
    <dgm:pt modelId="{7C1D3D68-9550-4F54-825D-BFB8DC70C1AB}" type="pres">
      <dgm:prSet presAssocID="{3F7CDBFD-0035-4C3F-AA2E-77EF256151E8}" presName="parentText" presStyleLbl="node1" presStyleIdx="5" presStyleCnt="6">
        <dgm:presLayoutVars>
          <dgm:chMax val="1"/>
          <dgm:bulletEnabled val="1"/>
        </dgm:presLayoutVars>
      </dgm:prSet>
      <dgm:spPr/>
      <dgm:t>
        <a:bodyPr/>
        <a:lstStyle/>
        <a:p>
          <a:endParaRPr lang="en-US"/>
        </a:p>
      </dgm:t>
    </dgm:pt>
  </dgm:ptLst>
  <dgm:cxnLst>
    <dgm:cxn modelId="{E138BCF2-23BA-4AA2-9829-680ADBC1B050}" srcId="{B747F485-D0E2-4414-A027-C5B6963EB058}" destId="{FAE739A2-E9CA-48F6-B735-9832D0ED78AF}" srcOrd="2" destOrd="0" parTransId="{799382B9-118C-4AC5-B848-7306A2C24D38}" sibTransId="{393A370F-75C4-4EDC-8D46-176EAA98F4BA}"/>
    <dgm:cxn modelId="{B24B92AB-97EA-402A-BCE1-49230CC28531}" type="presOf" srcId="{28CC0572-2635-451E-9B14-1471A4AD2EDE}" destId="{F0CD50E9-1638-43F2-8A2F-EAB363C11843}" srcOrd="0" destOrd="0" presId="urn:microsoft.com/office/officeart/2005/8/layout/vList5"/>
    <dgm:cxn modelId="{ABFE0266-A95F-4A23-A47B-7F229A5B296D}" srcId="{B747F485-D0E2-4414-A027-C5B6963EB058}" destId="{28CC0572-2635-451E-9B14-1471A4AD2EDE}" srcOrd="1" destOrd="0" parTransId="{203AA12D-4FB9-4207-BEF7-569359E8AA7C}" sibTransId="{A0048AA5-FB23-4646-8750-FB37F105DF6C}"/>
    <dgm:cxn modelId="{D7AD9741-1E26-4C3F-A095-BFE24274651C}" srcId="{B747F485-D0E2-4414-A027-C5B6963EB058}" destId="{DF3F127B-E844-4F96-A829-EFC892B98DAB}" srcOrd="0" destOrd="0" parTransId="{E18C9C58-AF26-4C2E-9E34-D3C48818E130}" sibTransId="{C9EE2F3C-6B0B-454B-92E4-56B0EBCD735F}"/>
    <dgm:cxn modelId="{C4F8B9EF-BE28-4DC1-8D87-25058027CA9A}" type="presOf" srcId="{35C9D7DE-1D34-4326-AC98-15A21B00C362}" destId="{5BE8FD40-91A5-49D7-A618-2146FE0990F8}" srcOrd="0" destOrd="0" presId="urn:microsoft.com/office/officeart/2005/8/layout/vList5"/>
    <dgm:cxn modelId="{E8D4569B-14C8-4D1A-918C-6856D6B0DA09}" type="presOf" srcId="{BFE12762-53FD-4345-AB5E-965CD5AA10E7}" destId="{6A3051C9-423A-48FB-B7A5-C6C2B5D60A7F}" srcOrd="0" destOrd="0" presId="urn:microsoft.com/office/officeart/2005/8/layout/vList5"/>
    <dgm:cxn modelId="{AC4AB170-4E5C-444C-88F1-212D8892B665}" srcId="{B747F485-D0E2-4414-A027-C5B6963EB058}" destId="{35C9D7DE-1D34-4326-AC98-15A21B00C362}" srcOrd="4" destOrd="0" parTransId="{1210C666-9D51-49AF-A945-2B2A3473C59E}" sibTransId="{6D0CCB57-4219-4337-B090-5AD7C0B0175C}"/>
    <dgm:cxn modelId="{A13680C5-029A-4795-9C63-C00C59A90512}" type="presOf" srcId="{FAE739A2-E9CA-48F6-B735-9832D0ED78AF}" destId="{08FAFABF-F625-4078-809B-1A03E351E6E5}" srcOrd="0" destOrd="0" presId="urn:microsoft.com/office/officeart/2005/8/layout/vList5"/>
    <dgm:cxn modelId="{BAC56643-EE70-4B0D-BCF6-DC08991DEE78}" type="presOf" srcId="{3F7CDBFD-0035-4C3F-AA2E-77EF256151E8}" destId="{7C1D3D68-9550-4F54-825D-BFB8DC70C1AB}" srcOrd="0" destOrd="0" presId="urn:microsoft.com/office/officeart/2005/8/layout/vList5"/>
    <dgm:cxn modelId="{C11CA172-C92E-487F-B50C-4466E4D3BA4C}" type="presOf" srcId="{DF3F127B-E844-4F96-A829-EFC892B98DAB}" destId="{03A771A2-7B11-4695-9D26-6AE7B1E7897C}" srcOrd="0" destOrd="0" presId="urn:microsoft.com/office/officeart/2005/8/layout/vList5"/>
    <dgm:cxn modelId="{1A097931-0428-4220-8071-9E2697B5AC8B}" type="presOf" srcId="{B747F485-D0E2-4414-A027-C5B6963EB058}" destId="{FFE88A50-FE19-4B34-B73C-75BD97C56080}" srcOrd="0" destOrd="0" presId="urn:microsoft.com/office/officeart/2005/8/layout/vList5"/>
    <dgm:cxn modelId="{AE87C1BD-FDD6-47BC-9663-D5C2CA7977C6}" srcId="{B747F485-D0E2-4414-A027-C5B6963EB058}" destId="{3F7CDBFD-0035-4C3F-AA2E-77EF256151E8}" srcOrd="5" destOrd="0" parTransId="{C74BE502-A20F-4FA8-BE00-1FFF131E2079}" sibTransId="{DDC42CED-2883-4E7B-986A-A0F9F89BD9D9}"/>
    <dgm:cxn modelId="{7E3061CD-9535-4A96-8820-9BED2ED45D66}" srcId="{B747F485-D0E2-4414-A027-C5B6963EB058}" destId="{BFE12762-53FD-4345-AB5E-965CD5AA10E7}" srcOrd="3" destOrd="0" parTransId="{25291C85-744A-4119-968C-DE8FE7C87C09}" sibTransId="{42BE67B2-90F0-4AF8-8F9D-08AE6104CA95}"/>
    <dgm:cxn modelId="{563518D9-4E73-4018-9F34-FD1EEE481B97}" type="presParOf" srcId="{FFE88A50-FE19-4B34-B73C-75BD97C56080}" destId="{94CA251D-E24E-4213-A6B0-75D5EDD4F983}" srcOrd="0" destOrd="0" presId="urn:microsoft.com/office/officeart/2005/8/layout/vList5"/>
    <dgm:cxn modelId="{677DDEE4-0013-4AFC-A937-5064027BB503}" type="presParOf" srcId="{94CA251D-E24E-4213-A6B0-75D5EDD4F983}" destId="{03A771A2-7B11-4695-9D26-6AE7B1E7897C}" srcOrd="0" destOrd="0" presId="urn:microsoft.com/office/officeart/2005/8/layout/vList5"/>
    <dgm:cxn modelId="{F0005338-60CC-4AD1-B83A-BDEC01DA2F89}" type="presParOf" srcId="{FFE88A50-FE19-4B34-B73C-75BD97C56080}" destId="{F4C050EF-B137-4BDC-BF2B-28663AD81090}" srcOrd="1" destOrd="0" presId="urn:microsoft.com/office/officeart/2005/8/layout/vList5"/>
    <dgm:cxn modelId="{79D4A715-46F5-4350-BF08-08F80A59923C}" type="presParOf" srcId="{FFE88A50-FE19-4B34-B73C-75BD97C56080}" destId="{757C59E9-01F8-4F0C-90A3-36968DE11A1B}" srcOrd="2" destOrd="0" presId="urn:microsoft.com/office/officeart/2005/8/layout/vList5"/>
    <dgm:cxn modelId="{BA35B6A6-0BAC-47CA-9393-21A88731CB53}" type="presParOf" srcId="{757C59E9-01F8-4F0C-90A3-36968DE11A1B}" destId="{F0CD50E9-1638-43F2-8A2F-EAB363C11843}" srcOrd="0" destOrd="0" presId="urn:microsoft.com/office/officeart/2005/8/layout/vList5"/>
    <dgm:cxn modelId="{D5B14EA7-31DC-4BB9-B617-1AC5FB90CEDD}" type="presParOf" srcId="{FFE88A50-FE19-4B34-B73C-75BD97C56080}" destId="{8A4AB566-CB7A-44A8-BCAE-9D723825ED55}" srcOrd="3" destOrd="0" presId="urn:microsoft.com/office/officeart/2005/8/layout/vList5"/>
    <dgm:cxn modelId="{9A15F1E3-8265-48D7-8CEE-B751CEACBFCA}" type="presParOf" srcId="{FFE88A50-FE19-4B34-B73C-75BD97C56080}" destId="{3B36DAA3-501C-4A15-BC48-56C899CDBE82}" srcOrd="4" destOrd="0" presId="urn:microsoft.com/office/officeart/2005/8/layout/vList5"/>
    <dgm:cxn modelId="{7DBDC6CB-DC43-4E26-9BF6-A8A37AF3B1D6}" type="presParOf" srcId="{3B36DAA3-501C-4A15-BC48-56C899CDBE82}" destId="{08FAFABF-F625-4078-809B-1A03E351E6E5}" srcOrd="0" destOrd="0" presId="urn:microsoft.com/office/officeart/2005/8/layout/vList5"/>
    <dgm:cxn modelId="{E254EA76-1DA4-4B8D-BFDA-E40856D72573}" type="presParOf" srcId="{FFE88A50-FE19-4B34-B73C-75BD97C56080}" destId="{829ADA4B-7F4F-401A-8584-CF4EC5380B6A}" srcOrd="5" destOrd="0" presId="urn:microsoft.com/office/officeart/2005/8/layout/vList5"/>
    <dgm:cxn modelId="{9D9DEB9C-C2A7-4A1F-8DE7-F6B03CDEAB8C}" type="presParOf" srcId="{FFE88A50-FE19-4B34-B73C-75BD97C56080}" destId="{EFE69482-DB38-43ED-BD46-5E753CC56FD0}" srcOrd="6" destOrd="0" presId="urn:microsoft.com/office/officeart/2005/8/layout/vList5"/>
    <dgm:cxn modelId="{B069F7DA-803F-4458-BA5B-D4A862FA012B}" type="presParOf" srcId="{EFE69482-DB38-43ED-BD46-5E753CC56FD0}" destId="{6A3051C9-423A-48FB-B7A5-C6C2B5D60A7F}" srcOrd="0" destOrd="0" presId="urn:microsoft.com/office/officeart/2005/8/layout/vList5"/>
    <dgm:cxn modelId="{C519CA81-C74B-468D-B333-256ABE621A3E}" type="presParOf" srcId="{FFE88A50-FE19-4B34-B73C-75BD97C56080}" destId="{DC266758-7F95-4E7D-B6E7-ADE42B9C8F1F}" srcOrd="7" destOrd="0" presId="urn:microsoft.com/office/officeart/2005/8/layout/vList5"/>
    <dgm:cxn modelId="{BB2A2AA5-A7B3-4729-80BE-CB4BC82A3047}" type="presParOf" srcId="{FFE88A50-FE19-4B34-B73C-75BD97C56080}" destId="{E8CFEE4B-C8A0-4752-BA4E-D499D387DA7D}" srcOrd="8" destOrd="0" presId="urn:microsoft.com/office/officeart/2005/8/layout/vList5"/>
    <dgm:cxn modelId="{3845DA20-BBBE-4355-9CCB-FCCADAECDCF4}" type="presParOf" srcId="{E8CFEE4B-C8A0-4752-BA4E-D499D387DA7D}" destId="{5BE8FD40-91A5-49D7-A618-2146FE0990F8}" srcOrd="0" destOrd="0" presId="urn:microsoft.com/office/officeart/2005/8/layout/vList5"/>
    <dgm:cxn modelId="{8D9D8E6C-13B4-4D25-B0CD-2B6223391B22}" type="presParOf" srcId="{FFE88A50-FE19-4B34-B73C-75BD97C56080}" destId="{9A704730-D09F-42F8-A20A-48E6003ECE85}" srcOrd="9" destOrd="0" presId="urn:microsoft.com/office/officeart/2005/8/layout/vList5"/>
    <dgm:cxn modelId="{E5BBD023-ACF6-4E7D-8DB5-A9D706068AA3}" type="presParOf" srcId="{FFE88A50-FE19-4B34-B73C-75BD97C56080}" destId="{B7288391-1F32-4A6E-901B-FCA5DFCB2A43}" srcOrd="10" destOrd="0" presId="urn:microsoft.com/office/officeart/2005/8/layout/vList5"/>
    <dgm:cxn modelId="{F9ABF281-DDE3-48C6-A104-3A506832AA63}" type="presParOf" srcId="{B7288391-1F32-4A6E-901B-FCA5DFCB2A43}" destId="{7C1D3D68-9550-4F54-825D-BFB8DC70C1AB}" srcOrd="0"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CC188D-8741-4339-A9CB-90C9C5B0F227}"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BBE9F106-55C3-4B94-B594-5658CC54765A}">
      <dgm:prSet/>
      <dgm:spPr/>
      <dgm:t>
        <a:bodyPr/>
        <a:lstStyle/>
        <a:p>
          <a:pPr rtl="0"/>
          <a:r>
            <a:rPr lang="en-US" dirty="0" smtClean="0"/>
            <a:t>Programming Language</a:t>
          </a:r>
          <a:br>
            <a:rPr lang="en-US" dirty="0" smtClean="0"/>
          </a:br>
          <a:endParaRPr lang="en-US" dirty="0"/>
        </a:p>
      </dgm:t>
    </dgm:pt>
    <dgm:pt modelId="{17A8F1E4-C348-40C5-A7FC-412F0CEA14EC}" type="parTrans" cxnId="{2D98E6D5-C5BC-4ABC-9170-7D73B8E65D03}">
      <dgm:prSet/>
      <dgm:spPr/>
      <dgm:t>
        <a:bodyPr/>
        <a:lstStyle/>
        <a:p>
          <a:endParaRPr lang="en-US"/>
        </a:p>
      </dgm:t>
    </dgm:pt>
    <dgm:pt modelId="{5727F474-CFE6-41AD-92FA-74D6B3B41A38}" type="sibTrans" cxnId="{2D98E6D5-C5BC-4ABC-9170-7D73B8E65D03}">
      <dgm:prSet/>
      <dgm:spPr/>
      <dgm:t>
        <a:bodyPr/>
        <a:lstStyle/>
        <a:p>
          <a:endParaRPr lang="en-US"/>
        </a:p>
      </dgm:t>
    </dgm:pt>
    <dgm:pt modelId="{4DDE7392-F922-4A3F-AA4E-C606F3A82AA2}" type="pres">
      <dgm:prSet presAssocID="{41CC188D-8741-4339-A9CB-90C9C5B0F227}" presName="Name0" presStyleCnt="0">
        <dgm:presLayoutVars>
          <dgm:chPref val="3"/>
          <dgm:dir/>
          <dgm:animLvl val="lvl"/>
          <dgm:resizeHandles/>
        </dgm:presLayoutVars>
      </dgm:prSet>
      <dgm:spPr/>
      <dgm:t>
        <a:bodyPr/>
        <a:lstStyle/>
        <a:p>
          <a:endParaRPr lang="en-US"/>
        </a:p>
      </dgm:t>
    </dgm:pt>
    <dgm:pt modelId="{BEB5809E-2656-4941-A678-CA101D790999}" type="pres">
      <dgm:prSet presAssocID="{BBE9F106-55C3-4B94-B594-5658CC54765A}" presName="horFlow" presStyleCnt="0"/>
      <dgm:spPr/>
    </dgm:pt>
    <dgm:pt modelId="{0054D776-D6D1-4A92-98DE-9446011BE6FE}" type="pres">
      <dgm:prSet presAssocID="{BBE9F106-55C3-4B94-B594-5658CC54765A}" presName="bigChev" presStyleLbl="node1" presStyleIdx="0" presStyleCnt="1"/>
      <dgm:spPr/>
      <dgm:t>
        <a:bodyPr/>
        <a:lstStyle/>
        <a:p>
          <a:endParaRPr lang="en-US"/>
        </a:p>
      </dgm:t>
    </dgm:pt>
  </dgm:ptLst>
  <dgm:cxnLst>
    <dgm:cxn modelId="{A3F2D4EA-F6EC-489A-B722-8ADDD1791BB0}" type="presOf" srcId="{BBE9F106-55C3-4B94-B594-5658CC54765A}" destId="{0054D776-D6D1-4A92-98DE-9446011BE6FE}" srcOrd="0" destOrd="0" presId="urn:microsoft.com/office/officeart/2005/8/layout/lProcess3"/>
    <dgm:cxn modelId="{76AD7982-450B-422A-9FFB-857DD76FB049}" type="presOf" srcId="{41CC188D-8741-4339-A9CB-90C9C5B0F227}" destId="{4DDE7392-F922-4A3F-AA4E-C606F3A82AA2}" srcOrd="0" destOrd="0" presId="urn:microsoft.com/office/officeart/2005/8/layout/lProcess3"/>
    <dgm:cxn modelId="{2D98E6D5-C5BC-4ABC-9170-7D73B8E65D03}" srcId="{41CC188D-8741-4339-A9CB-90C9C5B0F227}" destId="{BBE9F106-55C3-4B94-B594-5658CC54765A}" srcOrd="0" destOrd="0" parTransId="{17A8F1E4-C348-40C5-A7FC-412F0CEA14EC}" sibTransId="{5727F474-CFE6-41AD-92FA-74D6B3B41A38}"/>
    <dgm:cxn modelId="{3FA49A69-41C2-4CFF-826B-6568FAA81236}" type="presParOf" srcId="{4DDE7392-F922-4A3F-AA4E-C606F3A82AA2}" destId="{BEB5809E-2656-4941-A678-CA101D790999}" srcOrd="0" destOrd="0" presId="urn:microsoft.com/office/officeart/2005/8/layout/lProcess3"/>
    <dgm:cxn modelId="{2DDC9691-266A-46BB-B6C1-CC839F681E7D}" type="presParOf" srcId="{BEB5809E-2656-4941-A678-CA101D790999}" destId="{0054D776-D6D1-4A92-98DE-9446011BE6FE}"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51B0536-C61E-427D-92B0-876558E7FC8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2842A655-26AF-4E5D-A3FF-627564A6DBBF}">
      <dgm:prSet/>
      <dgm:spPr/>
      <dgm:t>
        <a:bodyPr/>
        <a:lstStyle/>
        <a:p>
          <a:pPr rtl="0"/>
          <a:r>
            <a:rPr lang="en-US" smtClean="0"/>
            <a:t>Input print practice question</a:t>
          </a:r>
          <a:endParaRPr lang="en-US"/>
        </a:p>
      </dgm:t>
    </dgm:pt>
    <dgm:pt modelId="{F4C1ACFE-32F6-41D0-957A-3F67E54D91C6}" type="parTrans" cxnId="{4DBB1BFE-D223-452A-9D18-467B06E742B6}">
      <dgm:prSet/>
      <dgm:spPr/>
      <dgm:t>
        <a:bodyPr/>
        <a:lstStyle/>
        <a:p>
          <a:endParaRPr lang="en-US"/>
        </a:p>
      </dgm:t>
    </dgm:pt>
    <dgm:pt modelId="{8BEF1FAB-C3E3-47F2-8EF1-71DF764103B2}" type="sibTrans" cxnId="{4DBB1BFE-D223-452A-9D18-467B06E742B6}">
      <dgm:prSet/>
      <dgm:spPr/>
      <dgm:t>
        <a:bodyPr/>
        <a:lstStyle/>
        <a:p>
          <a:endParaRPr lang="en-US"/>
        </a:p>
      </dgm:t>
    </dgm:pt>
    <dgm:pt modelId="{0A03E989-68EF-4301-A799-B87AD29F848C}" type="pres">
      <dgm:prSet presAssocID="{851B0536-C61E-427D-92B0-876558E7FC8B}" presName="Name0" presStyleCnt="0">
        <dgm:presLayoutVars>
          <dgm:chMax val="7"/>
          <dgm:dir/>
          <dgm:animLvl val="lvl"/>
          <dgm:resizeHandles val="exact"/>
        </dgm:presLayoutVars>
      </dgm:prSet>
      <dgm:spPr/>
      <dgm:t>
        <a:bodyPr/>
        <a:lstStyle/>
        <a:p>
          <a:endParaRPr lang="en-US"/>
        </a:p>
      </dgm:t>
    </dgm:pt>
    <dgm:pt modelId="{956B7E91-083B-43C3-9916-464568F2D9A2}" type="pres">
      <dgm:prSet presAssocID="{2842A655-26AF-4E5D-A3FF-627564A6DBBF}" presName="circle1" presStyleLbl="node1" presStyleIdx="0" presStyleCnt="1"/>
      <dgm:spPr/>
    </dgm:pt>
    <dgm:pt modelId="{FA510F40-FD79-4BD2-955A-A4A5837843F9}" type="pres">
      <dgm:prSet presAssocID="{2842A655-26AF-4E5D-A3FF-627564A6DBBF}" presName="space" presStyleCnt="0"/>
      <dgm:spPr/>
    </dgm:pt>
    <dgm:pt modelId="{E88EFABA-AFE1-4B4A-B88F-CB5D75F5F1EF}" type="pres">
      <dgm:prSet presAssocID="{2842A655-26AF-4E5D-A3FF-627564A6DBBF}" presName="rect1" presStyleLbl="alignAcc1" presStyleIdx="0" presStyleCnt="1"/>
      <dgm:spPr/>
      <dgm:t>
        <a:bodyPr/>
        <a:lstStyle/>
        <a:p>
          <a:endParaRPr lang="en-US"/>
        </a:p>
      </dgm:t>
    </dgm:pt>
    <dgm:pt modelId="{DFA62957-5955-41DD-B027-014383498C3A}" type="pres">
      <dgm:prSet presAssocID="{2842A655-26AF-4E5D-A3FF-627564A6DBBF}" presName="rect1ParTxNoCh" presStyleLbl="alignAcc1" presStyleIdx="0" presStyleCnt="1">
        <dgm:presLayoutVars>
          <dgm:chMax val="1"/>
          <dgm:bulletEnabled val="1"/>
        </dgm:presLayoutVars>
      </dgm:prSet>
      <dgm:spPr/>
      <dgm:t>
        <a:bodyPr/>
        <a:lstStyle/>
        <a:p>
          <a:endParaRPr lang="en-US"/>
        </a:p>
      </dgm:t>
    </dgm:pt>
  </dgm:ptLst>
  <dgm:cxnLst>
    <dgm:cxn modelId="{FEC7C398-A4B2-49DE-A7CA-A7A6AF2F3869}" type="presOf" srcId="{851B0536-C61E-427D-92B0-876558E7FC8B}" destId="{0A03E989-68EF-4301-A799-B87AD29F848C}" srcOrd="0" destOrd="0" presId="urn:microsoft.com/office/officeart/2005/8/layout/target3"/>
    <dgm:cxn modelId="{4DBB1BFE-D223-452A-9D18-467B06E742B6}" srcId="{851B0536-C61E-427D-92B0-876558E7FC8B}" destId="{2842A655-26AF-4E5D-A3FF-627564A6DBBF}" srcOrd="0" destOrd="0" parTransId="{F4C1ACFE-32F6-41D0-957A-3F67E54D91C6}" sibTransId="{8BEF1FAB-C3E3-47F2-8EF1-71DF764103B2}"/>
    <dgm:cxn modelId="{9EDF22D2-D34A-49E3-8235-243D32DF6F09}" type="presOf" srcId="{2842A655-26AF-4E5D-A3FF-627564A6DBBF}" destId="{DFA62957-5955-41DD-B027-014383498C3A}" srcOrd="1" destOrd="0" presId="urn:microsoft.com/office/officeart/2005/8/layout/target3"/>
    <dgm:cxn modelId="{732B5D7D-C26D-41D1-936F-04CBE4AB403F}" type="presOf" srcId="{2842A655-26AF-4E5D-A3FF-627564A6DBBF}" destId="{E88EFABA-AFE1-4B4A-B88F-CB5D75F5F1EF}" srcOrd="0" destOrd="0" presId="urn:microsoft.com/office/officeart/2005/8/layout/target3"/>
    <dgm:cxn modelId="{D5A8BE63-64D7-40FC-BB2F-7C73E80BB937}" type="presParOf" srcId="{0A03E989-68EF-4301-A799-B87AD29F848C}" destId="{956B7E91-083B-43C3-9916-464568F2D9A2}" srcOrd="0" destOrd="0" presId="urn:microsoft.com/office/officeart/2005/8/layout/target3"/>
    <dgm:cxn modelId="{1EFC5394-34F3-4E05-876E-B14310C77BCE}" type="presParOf" srcId="{0A03E989-68EF-4301-A799-B87AD29F848C}" destId="{FA510F40-FD79-4BD2-955A-A4A5837843F9}" srcOrd="1" destOrd="0" presId="urn:microsoft.com/office/officeart/2005/8/layout/target3"/>
    <dgm:cxn modelId="{60A80965-9C52-4BA0-BFB4-B254FA8313C3}" type="presParOf" srcId="{0A03E989-68EF-4301-A799-B87AD29F848C}" destId="{E88EFABA-AFE1-4B4A-B88F-CB5D75F5F1EF}" srcOrd="2" destOrd="0" presId="urn:microsoft.com/office/officeart/2005/8/layout/target3"/>
    <dgm:cxn modelId="{E5B65237-E16E-4B40-B4E4-312D52CA53DB}" type="presParOf" srcId="{0A03E989-68EF-4301-A799-B87AD29F848C}" destId="{DFA62957-5955-41DD-B027-014383498C3A}"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63601261-ABD4-4387-BF4D-5BA82CB2A60A}"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DA2AE243-95F9-4BD0-A51C-0E5CC6EBBBA5}">
      <dgm:prSet/>
      <dgm:spPr/>
      <dgm:t>
        <a:bodyPr/>
        <a:lstStyle/>
        <a:p>
          <a:pPr rtl="0"/>
          <a:r>
            <a:rPr lang="en-US" smtClean="0"/>
            <a:t>See the question on book page 69 test exercise part 3.</a:t>
          </a:r>
          <a:endParaRPr lang="en-US"/>
        </a:p>
      </dgm:t>
    </dgm:pt>
    <dgm:pt modelId="{2C0D34B4-57D5-441A-89E7-F542E25C54DA}" type="parTrans" cxnId="{8DDACABE-4F37-4A14-88A1-B27389936B48}">
      <dgm:prSet/>
      <dgm:spPr/>
      <dgm:t>
        <a:bodyPr/>
        <a:lstStyle/>
        <a:p>
          <a:endParaRPr lang="en-US"/>
        </a:p>
      </dgm:t>
    </dgm:pt>
    <dgm:pt modelId="{5CC546A8-2919-48C9-B274-61FC12C8FC1E}" type="sibTrans" cxnId="{8DDACABE-4F37-4A14-88A1-B27389936B48}">
      <dgm:prSet/>
      <dgm:spPr/>
      <dgm:t>
        <a:bodyPr/>
        <a:lstStyle/>
        <a:p>
          <a:endParaRPr lang="en-US"/>
        </a:p>
      </dgm:t>
    </dgm:pt>
    <dgm:pt modelId="{AC843E79-D11E-4F96-9BC2-2F681C51EF2F}">
      <dgm:prSet/>
      <dgm:spPr/>
      <dgm:t>
        <a:bodyPr/>
        <a:lstStyle/>
        <a:p>
          <a:pPr rtl="0"/>
          <a:r>
            <a:rPr lang="en-US" smtClean="0"/>
            <a:t>Solution will be</a:t>
          </a:r>
          <a:endParaRPr lang="en-US"/>
        </a:p>
      </dgm:t>
    </dgm:pt>
    <dgm:pt modelId="{F20C35D5-C3B6-4C34-B6C6-67C181125158}" type="parTrans" cxnId="{3F87D712-2122-464C-B928-28D79BDB0347}">
      <dgm:prSet/>
      <dgm:spPr/>
      <dgm:t>
        <a:bodyPr/>
        <a:lstStyle/>
        <a:p>
          <a:endParaRPr lang="en-US"/>
        </a:p>
      </dgm:t>
    </dgm:pt>
    <dgm:pt modelId="{2F5C9E06-56E7-4451-80B0-3F264715765F}" type="sibTrans" cxnId="{3F87D712-2122-464C-B928-28D79BDB0347}">
      <dgm:prSet/>
      <dgm:spPr/>
      <dgm:t>
        <a:bodyPr/>
        <a:lstStyle/>
        <a:p>
          <a:endParaRPr lang="en-US"/>
        </a:p>
      </dgm:t>
    </dgm:pt>
    <dgm:pt modelId="{3D6ACF91-5289-4AD3-A84B-F7A1FA40ABD5}">
      <dgm:prSet/>
      <dgm:spPr/>
      <dgm:t>
        <a:bodyPr/>
        <a:lstStyle/>
        <a:p>
          <a:pPr rtl="0"/>
          <a:r>
            <a:rPr lang="en-US" smtClean="0"/>
            <a:t>Age=input(“how old are you?”)</a:t>
          </a:r>
          <a:endParaRPr lang="en-US"/>
        </a:p>
      </dgm:t>
    </dgm:pt>
    <dgm:pt modelId="{8E740E20-A1E6-4B7A-88B2-A09E72A22161}" type="parTrans" cxnId="{C4F30B3A-983D-47D8-A117-ECE103FFB4E6}">
      <dgm:prSet/>
      <dgm:spPr/>
      <dgm:t>
        <a:bodyPr/>
        <a:lstStyle/>
        <a:p>
          <a:endParaRPr lang="en-US"/>
        </a:p>
      </dgm:t>
    </dgm:pt>
    <dgm:pt modelId="{6AE99D48-C980-4CDC-8DC7-DF218A084CCE}" type="sibTrans" cxnId="{C4F30B3A-983D-47D8-A117-ECE103FFB4E6}">
      <dgm:prSet/>
      <dgm:spPr/>
      <dgm:t>
        <a:bodyPr/>
        <a:lstStyle/>
        <a:p>
          <a:endParaRPr lang="en-US"/>
        </a:p>
      </dgm:t>
    </dgm:pt>
    <dgm:pt modelId="{BA823F7A-41DE-436C-9767-8D78AD6F7B28}" type="pres">
      <dgm:prSet presAssocID="{63601261-ABD4-4387-BF4D-5BA82CB2A60A}" presName="hierChild1" presStyleCnt="0">
        <dgm:presLayoutVars>
          <dgm:orgChart val="1"/>
          <dgm:chPref val="1"/>
          <dgm:dir/>
          <dgm:animOne val="branch"/>
          <dgm:animLvl val="lvl"/>
          <dgm:resizeHandles/>
        </dgm:presLayoutVars>
      </dgm:prSet>
      <dgm:spPr/>
      <dgm:t>
        <a:bodyPr/>
        <a:lstStyle/>
        <a:p>
          <a:endParaRPr lang="en-US"/>
        </a:p>
      </dgm:t>
    </dgm:pt>
    <dgm:pt modelId="{232D5796-4EA8-41A8-A570-105624D1FF7E}" type="pres">
      <dgm:prSet presAssocID="{DA2AE243-95F9-4BD0-A51C-0E5CC6EBBBA5}" presName="hierRoot1" presStyleCnt="0">
        <dgm:presLayoutVars>
          <dgm:hierBranch val="init"/>
        </dgm:presLayoutVars>
      </dgm:prSet>
      <dgm:spPr/>
    </dgm:pt>
    <dgm:pt modelId="{F55DEE82-EC58-44B1-9C8E-D5E74FF770D0}" type="pres">
      <dgm:prSet presAssocID="{DA2AE243-95F9-4BD0-A51C-0E5CC6EBBBA5}" presName="rootComposite1" presStyleCnt="0"/>
      <dgm:spPr/>
    </dgm:pt>
    <dgm:pt modelId="{46B087D3-17A4-451D-970A-EAEB221DFD07}" type="pres">
      <dgm:prSet presAssocID="{DA2AE243-95F9-4BD0-A51C-0E5CC6EBBBA5}" presName="rootText1" presStyleLbl="node0" presStyleIdx="0" presStyleCnt="3">
        <dgm:presLayoutVars>
          <dgm:chPref val="3"/>
        </dgm:presLayoutVars>
      </dgm:prSet>
      <dgm:spPr/>
      <dgm:t>
        <a:bodyPr/>
        <a:lstStyle/>
        <a:p>
          <a:endParaRPr lang="en-US"/>
        </a:p>
      </dgm:t>
    </dgm:pt>
    <dgm:pt modelId="{C3E6791A-0B30-4FEA-8F5C-DF5D1171195D}" type="pres">
      <dgm:prSet presAssocID="{DA2AE243-95F9-4BD0-A51C-0E5CC6EBBBA5}" presName="rootConnector1" presStyleLbl="node1" presStyleIdx="0" presStyleCnt="0"/>
      <dgm:spPr/>
      <dgm:t>
        <a:bodyPr/>
        <a:lstStyle/>
        <a:p>
          <a:endParaRPr lang="en-US"/>
        </a:p>
      </dgm:t>
    </dgm:pt>
    <dgm:pt modelId="{4AACF6C7-E3CF-425A-A54E-A31A28F4D0C6}" type="pres">
      <dgm:prSet presAssocID="{DA2AE243-95F9-4BD0-A51C-0E5CC6EBBBA5}" presName="hierChild2" presStyleCnt="0"/>
      <dgm:spPr/>
    </dgm:pt>
    <dgm:pt modelId="{89874BF7-2BA9-4104-8741-0277457B2AEC}" type="pres">
      <dgm:prSet presAssocID="{DA2AE243-95F9-4BD0-A51C-0E5CC6EBBBA5}" presName="hierChild3" presStyleCnt="0"/>
      <dgm:spPr/>
    </dgm:pt>
    <dgm:pt modelId="{355640C0-7626-4456-A875-133D3122A309}" type="pres">
      <dgm:prSet presAssocID="{AC843E79-D11E-4F96-9BC2-2F681C51EF2F}" presName="hierRoot1" presStyleCnt="0">
        <dgm:presLayoutVars>
          <dgm:hierBranch val="init"/>
        </dgm:presLayoutVars>
      </dgm:prSet>
      <dgm:spPr/>
    </dgm:pt>
    <dgm:pt modelId="{155254AF-CF23-4BBE-856E-C15D732D2B1B}" type="pres">
      <dgm:prSet presAssocID="{AC843E79-D11E-4F96-9BC2-2F681C51EF2F}" presName="rootComposite1" presStyleCnt="0"/>
      <dgm:spPr/>
    </dgm:pt>
    <dgm:pt modelId="{27918416-C3A4-4144-81C0-4EE6EE0BE420}" type="pres">
      <dgm:prSet presAssocID="{AC843E79-D11E-4F96-9BC2-2F681C51EF2F}" presName="rootText1" presStyleLbl="node0" presStyleIdx="1" presStyleCnt="3">
        <dgm:presLayoutVars>
          <dgm:chPref val="3"/>
        </dgm:presLayoutVars>
      </dgm:prSet>
      <dgm:spPr/>
      <dgm:t>
        <a:bodyPr/>
        <a:lstStyle/>
        <a:p>
          <a:endParaRPr lang="en-US"/>
        </a:p>
      </dgm:t>
    </dgm:pt>
    <dgm:pt modelId="{2951550D-E3C7-4B4B-9994-EFC9DE21EBC8}" type="pres">
      <dgm:prSet presAssocID="{AC843E79-D11E-4F96-9BC2-2F681C51EF2F}" presName="rootConnector1" presStyleLbl="node1" presStyleIdx="0" presStyleCnt="0"/>
      <dgm:spPr/>
      <dgm:t>
        <a:bodyPr/>
        <a:lstStyle/>
        <a:p>
          <a:endParaRPr lang="en-US"/>
        </a:p>
      </dgm:t>
    </dgm:pt>
    <dgm:pt modelId="{A0FF1BA8-DD89-4C0C-9BAC-DA20300BB731}" type="pres">
      <dgm:prSet presAssocID="{AC843E79-D11E-4F96-9BC2-2F681C51EF2F}" presName="hierChild2" presStyleCnt="0"/>
      <dgm:spPr/>
    </dgm:pt>
    <dgm:pt modelId="{EBCBC56F-EEE4-4B69-A68C-34C0BD190B8D}" type="pres">
      <dgm:prSet presAssocID="{AC843E79-D11E-4F96-9BC2-2F681C51EF2F}" presName="hierChild3" presStyleCnt="0"/>
      <dgm:spPr/>
    </dgm:pt>
    <dgm:pt modelId="{0EADDEDE-C6C8-49F5-9559-4E28F757AB80}" type="pres">
      <dgm:prSet presAssocID="{3D6ACF91-5289-4AD3-A84B-F7A1FA40ABD5}" presName="hierRoot1" presStyleCnt="0">
        <dgm:presLayoutVars>
          <dgm:hierBranch val="init"/>
        </dgm:presLayoutVars>
      </dgm:prSet>
      <dgm:spPr/>
    </dgm:pt>
    <dgm:pt modelId="{46477FA4-4B87-489D-8C68-CF4C17C3C5B9}" type="pres">
      <dgm:prSet presAssocID="{3D6ACF91-5289-4AD3-A84B-F7A1FA40ABD5}" presName="rootComposite1" presStyleCnt="0"/>
      <dgm:spPr/>
    </dgm:pt>
    <dgm:pt modelId="{0BDC2A85-3600-471A-9831-06198A010163}" type="pres">
      <dgm:prSet presAssocID="{3D6ACF91-5289-4AD3-A84B-F7A1FA40ABD5}" presName="rootText1" presStyleLbl="node0" presStyleIdx="2" presStyleCnt="3">
        <dgm:presLayoutVars>
          <dgm:chPref val="3"/>
        </dgm:presLayoutVars>
      </dgm:prSet>
      <dgm:spPr/>
      <dgm:t>
        <a:bodyPr/>
        <a:lstStyle/>
        <a:p>
          <a:endParaRPr lang="en-US"/>
        </a:p>
      </dgm:t>
    </dgm:pt>
    <dgm:pt modelId="{9998318B-C268-4E52-AA44-A758551C7519}" type="pres">
      <dgm:prSet presAssocID="{3D6ACF91-5289-4AD3-A84B-F7A1FA40ABD5}" presName="rootConnector1" presStyleLbl="node1" presStyleIdx="0" presStyleCnt="0"/>
      <dgm:spPr/>
      <dgm:t>
        <a:bodyPr/>
        <a:lstStyle/>
        <a:p>
          <a:endParaRPr lang="en-US"/>
        </a:p>
      </dgm:t>
    </dgm:pt>
    <dgm:pt modelId="{7DE34C30-2253-41B6-96F5-1F2F791CC585}" type="pres">
      <dgm:prSet presAssocID="{3D6ACF91-5289-4AD3-A84B-F7A1FA40ABD5}" presName="hierChild2" presStyleCnt="0"/>
      <dgm:spPr/>
    </dgm:pt>
    <dgm:pt modelId="{61F8FCA6-D861-4AD5-B408-AB987137EA82}" type="pres">
      <dgm:prSet presAssocID="{3D6ACF91-5289-4AD3-A84B-F7A1FA40ABD5}" presName="hierChild3" presStyleCnt="0"/>
      <dgm:spPr/>
    </dgm:pt>
  </dgm:ptLst>
  <dgm:cxnLst>
    <dgm:cxn modelId="{E0CDA3A5-4917-414A-B734-BDF9E87EDDBF}" type="presOf" srcId="{3D6ACF91-5289-4AD3-A84B-F7A1FA40ABD5}" destId="{9998318B-C268-4E52-AA44-A758551C7519}" srcOrd="1" destOrd="0" presId="urn:microsoft.com/office/officeart/2005/8/layout/orgChart1"/>
    <dgm:cxn modelId="{C4F30B3A-983D-47D8-A117-ECE103FFB4E6}" srcId="{63601261-ABD4-4387-BF4D-5BA82CB2A60A}" destId="{3D6ACF91-5289-4AD3-A84B-F7A1FA40ABD5}" srcOrd="2" destOrd="0" parTransId="{8E740E20-A1E6-4B7A-88B2-A09E72A22161}" sibTransId="{6AE99D48-C980-4CDC-8DC7-DF218A084CCE}"/>
    <dgm:cxn modelId="{D9DEBDCE-0DE6-4619-9566-65B653409C76}" type="presOf" srcId="{63601261-ABD4-4387-BF4D-5BA82CB2A60A}" destId="{BA823F7A-41DE-436C-9767-8D78AD6F7B28}" srcOrd="0" destOrd="0" presId="urn:microsoft.com/office/officeart/2005/8/layout/orgChart1"/>
    <dgm:cxn modelId="{9673FFA9-37F7-4A84-A926-2F32EECF118F}" type="presOf" srcId="{DA2AE243-95F9-4BD0-A51C-0E5CC6EBBBA5}" destId="{46B087D3-17A4-451D-970A-EAEB221DFD07}" srcOrd="0" destOrd="0" presId="urn:microsoft.com/office/officeart/2005/8/layout/orgChart1"/>
    <dgm:cxn modelId="{471A8059-8665-489A-8E4C-EA1620582CF6}" type="presOf" srcId="{DA2AE243-95F9-4BD0-A51C-0E5CC6EBBBA5}" destId="{C3E6791A-0B30-4FEA-8F5C-DF5D1171195D}" srcOrd="1" destOrd="0" presId="urn:microsoft.com/office/officeart/2005/8/layout/orgChart1"/>
    <dgm:cxn modelId="{1C903BCD-4C69-41AD-AF72-9ECE390BD5F0}" type="presOf" srcId="{AC843E79-D11E-4F96-9BC2-2F681C51EF2F}" destId="{27918416-C3A4-4144-81C0-4EE6EE0BE420}" srcOrd="0" destOrd="0" presId="urn:microsoft.com/office/officeart/2005/8/layout/orgChart1"/>
    <dgm:cxn modelId="{8DDACABE-4F37-4A14-88A1-B27389936B48}" srcId="{63601261-ABD4-4387-BF4D-5BA82CB2A60A}" destId="{DA2AE243-95F9-4BD0-A51C-0E5CC6EBBBA5}" srcOrd="0" destOrd="0" parTransId="{2C0D34B4-57D5-441A-89E7-F542E25C54DA}" sibTransId="{5CC546A8-2919-48C9-B274-61FC12C8FC1E}"/>
    <dgm:cxn modelId="{3F87D712-2122-464C-B928-28D79BDB0347}" srcId="{63601261-ABD4-4387-BF4D-5BA82CB2A60A}" destId="{AC843E79-D11E-4F96-9BC2-2F681C51EF2F}" srcOrd="1" destOrd="0" parTransId="{F20C35D5-C3B6-4C34-B6C6-67C181125158}" sibTransId="{2F5C9E06-56E7-4451-80B0-3F264715765F}"/>
    <dgm:cxn modelId="{CE175D44-B2D5-4117-ABB9-F63D16997EB9}" type="presOf" srcId="{3D6ACF91-5289-4AD3-A84B-F7A1FA40ABD5}" destId="{0BDC2A85-3600-471A-9831-06198A010163}" srcOrd="0" destOrd="0" presId="urn:microsoft.com/office/officeart/2005/8/layout/orgChart1"/>
    <dgm:cxn modelId="{44C7B339-4C6B-4660-AD29-75166B416D75}" type="presOf" srcId="{AC843E79-D11E-4F96-9BC2-2F681C51EF2F}" destId="{2951550D-E3C7-4B4B-9994-EFC9DE21EBC8}" srcOrd="1" destOrd="0" presId="urn:microsoft.com/office/officeart/2005/8/layout/orgChart1"/>
    <dgm:cxn modelId="{34CB7A56-CD38-4DC2-9947-180A9173AB24}" type="presParOf" srcId="{BA823F7A-41DE-436C-9767-8D78AD6F7B28}" destId="{232D5796-4EA8-41A8-A570-105624D1FF7E}" srcOrd="0" destOrd="0" presId="urn:microsoft.com/office/officeart/2005/8/layout/orgChart1"/>
    <dgm:cxn modelId="{1ABDB528-1C25-4737-BA5E-4B6B91C80F55}" type="presParOf" srcId="{232D5796-4EA8-41A8-A570-105624D1FF7E}" destId="{F55DEE82-EC58-44B1-9C8E-D5E74FF770D0}" srcOrd="0" destOrd="0" presId="urn:microsoft.com/office/officeart/2005/8/layout/orgChart1"/>
    <dgm:cxn modelId="{3DB4F7D3-82B5-4E7F-9692-EA5177404D62}" type="presParOf" srcId="{F55DEE82-EC58-44B1-9C8E-D5E74FF770D0}" destId="{46B087D3-17A4-451D-970A-EAEB221DFD07}" srcOrd="0" destOrd="0" presId="urn:microsoft.com/office/officeart/2005/8/layout/orgChart1"/>
    <dgm:cxn modelId="{E246F04B-F505-449C-AD67-CB6B3B242B22}" type="presParOf" srcId="{F55DEE82-EC58-44B1-9C8E-D5E74FF770D0}" destId="{C3E6791A-0B30-4FEA-8F5C-DF5D1171195D}" srcOrd="1" destOrd="0" presId="urn:microsoft.com/office/officeart/2005/8/layout/orgChart1"/>
    <dgm:cxn modelId="{4A29DAAE-E60F-4188-84F1-BC9FD686BEAC}" type="presParOf" srcId="{232D5796-4EA8-41A8-A570-105624D1FF7E}" destId="{4AACF6C7-E3CF-425A-A54E-A31A28F4D0C6}" srcOrd="1" destOrd="0" presId="urn:microsoft.com/office/officeart/2005/8/layout/orgChart1"/>
    <dgm:cxn modelId="{EAB23C3D-6674-4FF4-A877-698DF7F6C9D9}" type="presParOf" srcId="{232D5796-4EA8-41A8-A570-105624D1FF7E}" destId="{89874BF7-2BA9-4104-8741-0277457B2AEC}" srcOrd="2" destOrd="0" presId="urn:microsoft.com/office/officeart/2005/8/layout/orgChart1"/>
    <dgm:cxn modelId="{89171BF2-56D8-4789-B409-B48E114A33A4}" type="presParOf" srcId="{BA823F7A-41DE-436C-9767-8D78AD6F7B28}" destId="{355640C0-7626-4456-A875-133D3122A309}" srcOrd="1" destOrd="0" presId="urn:microsoft.com/office/officeart/2005/8/layout/orgChart1"/>
    <dgm:cxn modelId="{120068D5-A6A9-47AE-B781-F48230A137C6}" type="presParOf" srcId="{355640C0-7626-4456-A875-133D3122A309}" destId="{155254AF-CF23-4BBE-856E-C15D732D2B1B}" srcOrd="0" destOrd="0" presId="urn:microsoft.com/office/officeart/2005/8/layout/orgChart1"/>
    <dgm:cxn modelId="{DB6A4E03-A047-4FDB-BC8A-A2B1AB0E6D44}" type="presParOf" srcId="{155254AF-CF23-4BBE-856E-C15D732D2B1B}" destId="{27918416-C3A4-4144-81C0-4EE6EE0BE420}" srcOrd="0" destOrd="0" presId="urn:microsoft.com/office/officeart/2005/8/layout/orgChart1"/>
    <dgm:cxn modelId="{54609AA9-13F5-46CC-B514-55ED5F0DE52A}" type="presParOf" srcId="{155254AF-CF23-4BBE-856E-C15D732D2B1B}" destId="{2951550D-E3C7-4B4B-9994-EFC9DE21EBC8}" srcOrd="1" destOrd="0" presId="urn:microsoft.com/office/officeart/2005/8/layout/orgChart1"/>
    <dgm:cxn modelId="{5C9A8A0E-F023-424F-BDE5-C70830C353D3}" type="presParOf" srcId="{355640C0-7626-4456-A875-133D3122A309}" destId="{A0FF1BA8-DD89-4C0C-9BAC-DA20300BB731}" srcOrd="1" destOrd="0" presId="urn:microsoft.com/office/officeart/2005/8/layout/orgChart1"/>
    <dgm:cxn modelId="{AE540C1A-E631-46E7-92A6-6640F950EDFB}" type="presParOf" srcId="{355640C0-7626-4456-A875-133D3122A309}" destId="{EBCBC56F-EEE4-4B69-A68C-34C0BD190B8D}" srcOrd="2" destOrd="0" presId="urn:microsoft.com/office/officeart/2005/8/layout/orgChart1"/>
    <dgm:cxn modelId="{FFC5A379-B4BE-4C7F-8C32-680408B17E66}" type="presParOf" srcId="{BA823F7A-41DE-436C-9767-8D78AD6F7B28}" destId="{0EADDEDE-C6C8-49F5-9559-4E28F757AB80}" srcOrd="2" destOrd="0" presId="urn:microsoft.com/office/officeart/2005/8/layout/orgChart1"/>
    <dgm:cxn modelId="{F5045DEC-F889-49DD-BADE-68B1156BE0F2}" type="presParOf" srcId="{0EADDEDE-C6C8-49F5-9559-4E28F757AB80}" destId="{46477FA4-4B87-489D-8C68-CF4C17C3C5B9}" srcOrd="0" destOrd="0" presId="urn:microsoft.com/office/officeart/2005/8/layout/orgChart1"/>
    <dgm:cxn modelId="{64DA7C38-F0E6-4457-BFD6-8479948B6922}" type="presParOf" srcId="{46477FA4-4B87-489D-8C68-CF4C17C3C5B9}" destId="{0BDC2A85-3600-471A-9831-06198A010163}" srcOrd="0" destOrd="0" presId="urn:microsoft.com/office/officeart/2005/8/layout/orgChart1"/>
    <dgm:cxn modelId="{40F4717F-33E7-42E2-8C27-3F66EB38FB18}" type="presParOf" srcId="{46477FA4-4B87-489D-8C68-CF4C17C3C5B9}" destId="{9998318B-C268-4E52-AA44-A758551C7519}" srcOrd="1" destOrd="0" presId="urn:microsoft.com/office/officeart/2005/8/layout/orgChart1"/>
    <dgm:cxn modelId="{48524203-9427-4957-97FF-D52D4A1EC7FC}" type="presParOf" srcId="{0EADDEDE-C6C8-49F5-9559-4E28F757AB80}" destId="{7DE34C30-2253-41B6-96F5-1F2F791CC585}" srcOrd="1" destOrd="0" presId="urn:microsoft.com/office/officeart/2005/8/layout/orgChart1"/>
    <dgm:cxn modelId="{1F201A21-7260-4568-B10A-D5813DFC41F1}" type="presParOf" srcId="{0EADDEDE-C6C8-49F5-9559-4E28F757AB80}" destId="{61F8FCA6-D861-4AD5-B408-AB987137EA82}" srcOrd="2" destOrd="0" presId="urn:microsoft.com/office/officeart/2005/8/layout/orgChar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F98F25D-5F6C-4768-BD20-B953256433C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DC37FB03-A537-4F97-A5FC-5802CFD32678}">
      <dgm:prSet/>
      <dgm:spPr/>
      <dgm:t>
        <a:bodyPr/>
        <a:lstStyle/>
        <a:p>
          <a:pPr rtl="0"/>
          <a:r>
            <a:rPr lang="en-US" smtClean="0"/>
            <a:t>Output print statement practice questions</a:t>
          </a:r>
          <a:endParaRPr lang="en-US"/>
        </a:p>
      </dgm:t>
    </dgm:pt>
    <dgm:pt modelId="{7BC703C6-1D0D-47FA-9D50-209CBFD85C3D}" type="parTrans" cxnId="{19B9F109-3048-4B4A-A7FB-98DE9A63FEFF}">
      <dgm:prSet/>
      <dgm:spPr/>
      <dgm:t>
        <a:bodyPr/>
        <a:lstStyle/>
        <a:p>
          <a:endParaRPr lang="en-US"/>
        </a:p>
      </dgm:t>
    </dgm:pt>
    <dgm:pt modelId="{92F5016D-EDD3-469B-B81E-5C41A3E7C7DD}" type="sibTrans" cxnId="{19B9F109-3048-4B4A-A7FB-98DE9A63FEFF}">
      <dgm:prSet/>
      <dgm:spPr/>
      <dgm:t>
        <a:bodyPr/>
        <a:lstStyle/>
        <a:p>
          <a:endParaRPr lang="en-US"/>
        </a:p>
      </dgm:t>
    </dgm:pt>
    <dgm:pt modelId="{495EDC9B-4276-432E-A4AE-FE9C70FF9096}" type="pres">
      <dgm:prSet presAssocID="{DF98F25D-5F6C-4768-BD20-B953256433CD}" presName="Name0" presStyleCnt="0">
        <dgm:presLayoutVars>
          <dgm:chMax val="7"/>
          <dgm:dir/>
          <dgm:animLvl val="lvl"/>
          <dgm:resizeHandles val="exact"/>
        </dgm:presLayoutVars>
      </dgm:prSet>
      <dgm:spPr/>
      <dgm:t>
        <a:bodyPr/>
        <a:lstStyle/>
        <a:p>
          <a:endParaRPr lang="en-US"/>
        </a:p>
      </dgm:t>
    </dgm:pt>
    <dgm:pt modelId="{42BB6C13-DD00-4548-9697-D87107C49BF3}" type="pres">
      <dgm:prSet presAssocID="{DC37FB03-A537-4F97-A5FC-5802CFD32678}" presName="circle1" presStyleLbl="node1" presStyleIdx="0" presStyleCnt="1"/>
      <dgm:spPr/>
    </dgm:pt>
    <dgm:pt modelId="{F9DFF185-54B5-4083-B6EE-20BBA6901F7C}" type="pres">
      <dgm:prSet presAssocID="{DC37FB03-A537-4F97-A5FC-5802CFD32678}" presName="space" presStyleCnt="0"/>
      <dgm:spPr/>
    </dgm:pt>
    <dgm:pt modelId="{A40DAA68-FD5F-4485-9AB0-A63CA081C318}" type="pres">
      <dgm:prSet presAssocID="{DC37FB03-A537-4F97-A5FC-5802CFD32678}" presName="rect1" presStyleLbl="alignAcc1" presStyleIdx="0" presStyleCnt="1"/>
      <dgm:spPr/>
      <dgm:t>
        <a:bodyPr/>
        <a:lstStyle/>
        <a:p>
          <a:endParaRPr lang="en-US"/>
        </a:p>
      </dgm:t>
    </dgm:pt>
    <dgm:pt modelId="{18AC46B2-473F-40B3-B2EA-65E5B6EA0232}" type="pres">
      <dgm:prSet presAssocID="{DC37FB03-A537-4F97-A5FC-5802CFD32678}" presName="rect1ParTxNoCh" presStyleLbl="alignAcc1" presStyleIdx="0" presStyleCnt="1">
        <dgm:presLayoutVars>
          <dgm:chMax val="1"/>
          <dgm:bulletEnabled val="1"/>
        </dgm:presLayoutVars>
      </dgm:prSet>
      <dgm:spPr/>
      <dgm:t>
        <a:bodyPr/>
        <a:lstStyle/>
        <a:p>
          <a:endParaRPr lang="en-US"/>
        </a:p>
      </dgm:t>
    </dgm:pt>
  </dgm:ptLst>
  <dgm:cxnLst>
    <dgm:cxn modelId="{66FE7D82-AD04-400B-80C0-8D205AAE19F4}" type="presOf" srcId="{DC37FB03-A537-4F97-A5FC-5802CFD32678}" destId="{A40DAA68-FD5F-4485-9AB0-A63CA081C318}" srcOrd="0" destOrd="0" presId="urn:microsoft.com/office/officeart/2005/8/layout/target3"/>
    <dgm:cxn modelId="{7375CAE6-195A-4EA0-9F9E-905117B11B37}" type="presOf" srcId="{DC37FB03-A537-4F97-A5FC-5802CFD32678}" destId="{18AC46B2-473F-40B3-B2EA-65E5B6EA0232}" srcOrd="1" destOrd="0" presId="urn:microsoft.com/office/officeart/2005/8/layout/target3"/>
    <dgm:cxn modelId="{3535B42D-5AC6-4F19-AFB4-2B9A3CD65FB8}" type="presOf" srcId="{DF98F25D-5F6C-4768-BD20-B953256433CD}" destId="{495EDC9B-4276-432E-A4AE-FE9C70FF9096}" srcOrd="0" destOrd="0" presId="urn:microsoft.com/office/officeart/2005/8/layout/target3"/>
    <dgm:cxn modelId="{19B9F109-3048-4B4A-A7FB-98DE9A63FEFF}" srcId="{DF98F25D-5F6C-4768-BD20-B953256433CD}" destId="{DC37FB03-A537-4F97-A5FC-5802CFD32678}" srcOrd="0" destOrd="0" parTransId="{7BC703C6-1D0D-47FA-9D50-209CBFD85C3D}" sibTransId="{92F5016D-EDD3-469B-B81E-5C41A3E7C7DD}"/>
    <dgm:cxn modelId="{80EC2881-E019-4AB6-A4A5-85F41C0B2471}" type="presParOf" srcId="{495EDC9B-4276-432E-A4AE-FE9C70FF9096}" destId="{42BB6C13-DD00-4548-9697-D87107C49BF3}" srcOrd="0" destOrd="0" presId="urn:microsoft.com/office/officeart/2005/8/layout/target3"/>
    <dgm:cxn modelId="{AEEF932C-0851-4BE2-8AED-20A008436E23}" type="presParOf" srcId="{495EDC9B-4276-432E-A4AE-FE9C70FF9096}" destId="{F9DFF185-54B5-4083-B6EE-20BBA6901F7C}" srcOrd="1" destOrd="0" presId="urn:microsoft.com/office/officeart/2005/8/layout/target3"/>
    <dgm:cxn modelId="{B6C96D8C-5CB9-4A49-A0FC-DC2D8069BF74}" type="presParOf" srcId="{495EDC9B-4276-432E-A4AE-FE9C70FF9096}" destId="{A40DAA68-FD5F-4485-9AB0-A63CA081C318}" srcOrd="2" destOrd="0" presId="urn:microsoft.com/office/officeart/2005/8/layout/target3"/>
    <dgm:cxn modelId="{BA7B4C65-BDE2-45FE-9118-F465222F62C4}" type="presParOf" srcId="{495EDC9B-4276-432E-A4AE-FE9C70FF9096}" destId="{18AC46B2-473F-40B3-B2EA-65E5B6EA023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BD67325-4790-4FA7-B1D1-F5437E5FB35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C4CF80-0799-4ADE-8E68-F3E37307358C}">
      <dgm:prSet/>
      <dgm:spPr/>
      <dgm:t>
        <a:bodyPr/>
        <a:lstStyle/>
        <a:p>
          <a:pPr rtl="0"/>
          <a:r>
            <a:rPr lang="en-US" smtClean="0"/>
            <a:t>See book page 69 test exercise part 2</a:t>
          </a:r>
          <a:endParaRPr lang="en-US"/>
        </a:p>
      </dgm:t>
    </dgm:pt>
    <dgm:pt modelId="{457C3279-E6EC-410C-AACC-3FF002255A77}" type="parTrans" cxnId="{4B991D2B-A764-4652-9695-5128A32F2D1D}">
      <dgm:prSet/>
      <dgm:spPr/>
      <dgm:t>
        <a:bodyPr/>
        <a:lstStyle/>
        <a:p>
          <a:endParaRPr lang="en-US"/>
        </a:p>
      </dgm:t>
    </dgm:pt>
    <dgm:pt modelId="{645C38A9-73AF-4D20-987A-31C08FE8AE2E}" type="sibTrans" cxnId="{4B991D2B-A764-4652-9695-5128A32F2D1D}">
      <dgm:prSet/>
      <dgm:spPr/>
      <dgm:t>
        <a:bodyPr/>
        <a:lstStyle/>
        <a:p>
          <a:endParaRPr lang="en-US"/>
        </a:p>
      </dgm:t>
    </dgm:pt>
    <dgm:pt modelId="{7C16960B-D17A-4EA7-B2B1-7B757C6EA35E}">
      <dgm:prSet/>
      <dgm:spPr/>
      <dgm:t>
        <a:bodyPr/>
        <a:lstStyle/>
        <a:p>
          <a:pPr rtl="0"/>
          <a:r>
            <a:rPr lang="en-US" smtClean="0"/>
            <a:t>Solution will be:</a:t>
          </a:r>
          <a:endParaRPr lang="en-US"/>
        </a:p>
      </dgm:t>
    </dgm:pt>
    <dgm:pt modelId="{1C323378-0504-4226-8E0B-F991DC9FB383}" type="parTrans" cxnId="{7A6D896E-35CB-4AC5-879F-5CF545B126D1}">
      <dgm:prSet/>
      <dgm:spPr/>
      <dgm:t>
        <a:bodyPr/>
        <a:lstStyle/>
        <a:p>
          <a:endParaRPr lang="en-US"/>
        </a:p>
      </dgm:t>
    </dgm:pt>
    <dgm:pt modelId="{0525A45C-D5B0-48B2-867D-5F75D97F9173}" type="sibTrans" cxnId="{7A6D896E-35CB-4AC5-879F-5CF545B126D1}">
      <dgm:prSet/>
      <dgm:spPr/>
      <dgm:t>
        <a:bodyPr/>
        <a:lstStyle/>
        <a:p>
          <a:endParaRPr lang="en-US"/>
        </a:p>
      </dgm:t>
    </dgm:pt>
    <dgm:pt modelId="{000C4514-9296-4098-B466-3CE12813800A}">
      <dgm:prSet/>
      <dgm:spPr/>
      <dgm:t>
        <a:bodyPr/>
        <a:lstStyle/>
        <a:p>
          <a:pPr rtl="0"/>
          <a:r>
            <a:rPr lang="en-US" smtClean="0"/>
            <a:t>print(age)</a:t>
          </a:r>
          <a:endParaRPr lang="en-US"/>
        </a:p>
      </dgm:t>
    </dgm:pt>
    <dgm:pt modelId="{21325F08-ABEC-4D37-92AF-489A88215C98}" type="parTrans" cxnId="{94D52A10-28BE-4413-B59F-110F9E9FBBE9}">
      <dgm:prSet/>
      <dgm:spPr/>
      <dgm:t>
        <a:bodyPr/>
        <a:lstStyle/>
        <a:p>
          <a:endParaRPr lang="en-US"/>
        </a:p>
      </dgm:t>
    </dgm:pt>
    <dgm:pt modelId="{D4404EEB-2887-4AA5-99C3-51D3AEF9DCC3}" type="sibTrans" cxnId="{94D52A10-28BE-4413-B59F-110F9E9FBBE9}">
      <dgm:prSet/>
      <dgm:spPr/>
      <dgm:t>
        <a:bodyPr/>
        <a:lstStyle/>
        <a:p>
          <a:endParaRPr lang="en-US"/>
        </a:p>
      </dgm:t>
    </dgm:pt>
    <dgm:pt modelId="{FB366654-6FEC-4376-837E-C0270EB76786}" type="pres">
      <dgm:prSet presAssocID="{ABD67325-4790-4FA7-B1D1-F5437E5FB357}" presName="linear" presStyleCnt="0">
        <dgm:presLayoutVars>
          <dgm:animLvl val="lvl"/>
          <dgm:resizeHandles val="exact"/>
        </dgm:presLayoutVars>
      </dgm:prSet>
      <dgm:spPr/>
      <dgm:t>
        <a:bodyPr/>
        <a:lstStyle/>
        <a:p>
          <a:endParaRPr lang="en-US"/>
        </a:p>
      </dgm:t>
    </dgm:pt>
    <dgm:pt modelId="{D1293B75-CC6B-42B7-9C55-CC1F1694662D}" type="pres">
      <dgm:prSet presAssocID="{55C4CF80-0799-4ADE-8E68-F3E37307358C}" presName="parentText" presStyleLbl="node1" presStyleIdx="0" presStyleCnt="3">
        <dgm:presLayoutVars>
          <dgm:chMax val="0"/>
          <dgm:bulletEnabled val="1"/>
        </dgm:presLayoutVars>
      </dgm:prSet>
      <dgm:spPr/>
      <dgm:t>
        <a:bodyPr/>
        <a:lstStyle/>
        <a:p>
          <a:endParaRPr lang="en-US"/>
        </a:p>
      </dgm:t>
    </dgm:pt>
    <dgm:pt modelId="{DD016DD4-08A8-4374-B195-0F1D56DC3427}" type="pres">
      <dgm:prSet presAssocID="{645C38A9-73AF-4D20-987A-31C08FE8AE2E}" presName="spacer" presStyleCnt="0"/>
      <dgm:spPr/>
    </dgm:pt>
    <dgm:pt modelId="{0B70F79D-88DD-4AA8-985A-FCAA15CCB66B}" type="pres">
      <dgm:prSet presAssocID="{7C16960B-D17A-4EA7-B2B1-7B757C6EA35E}" presName="parentText" presStyleLbl="node1" presStyleIdx="1" presStyleCnt="3">
        <dgm:presLayoutVars>
          <dgm:chMax val="0"/>
          <dgm:bulletEnabled val="1"/>
        </dgm:presLayoutVars>
      </dgm:prSet>
      <dgm:spPr/>
      <dgm:t>
        <a:bodyPr/>
        <a:lstStyle/>
        <a:p>
          <a:endParaRPr lang="en-US"/>
        </a:p>
      </dgm:t>
    </dgm:pt>
    <dgm:pt modelId="{F96DB642-2229-4CCB-9FD7-A499577BA191}" type="pres">
      <dgm:prSet presAssocID="{0525A45C-D5B0-48B2-867D-5F75D97F9173}" presName="spacer" presStyleCnt="0"/>
      <dgm:spPr/>
    </dgm:pt>
    <dgm:pt modelId="{6A348F4C-E76F-4FB0-A18F-EAFABD30969E}" type="pres">
      <dgm:prSet presAssocID="{000C4514-9296-4098-B466-3CE12813800A}" presName="parentText" presStyleLbl="node1" presStyleIdx="2" presStyleCnt="3">
        <dgm:presLayoutVars>
          <dgm:chMax val="0"/>
          <dgm:bulletEnabled val="1"/>
        </dgm:presLayoutVars>
      </dgm:prSet>
      <dgm:spPr/>
      <dgm:t>
        <a:bodyPr/>
        <a:lstStyle/>
        <a:p>
          <a:endParaRPr lang="en-US"/>
        </a:p>
      </dgm:t>
    </dgm:pt>
  </dgm:ptLst>
  <dgm:cxnLst>
    <dgm:cxn modelId="{80E2B80A-0BE8-4069-94B7-4FA19C99B61E}" type="presOf" srcId="{55C4CF80-0799-4ADE-8E68-F3E37307358C}" destId="{D1293B75-CC6B-42B7-9C55-CC1F1694662D}" srcOrd="0" destOrd="0" presId="urn:microsoft.com/office/officeart/2005/8/layout/vList2"/>
    <dgm:cxn modelId="{6BB45221-F050-4CB6-B42F-4D65282512CC}" type="presOf" srcId="{7C16960B-D17A-4EA7-B2B1-7B757C6EA35E}" destId="{0B70F79D-88DD-4AA8-985A-FCAA15CCB66B}" srcOrd="0" destOrd="0" presId="urn:microsoft.com/office/officeart/2005/8/layout/vList2"/>
    <dgm:cxn modelId="{94D52A10-28BE-4413-B59F-110F9E9FBBE9}" srcId="{ABD67325-4790-4FA7-B1D1-F5437E5FB357}" destId="{000C4514-9296-4098-B466-3CE12813800A}" srcOrd="2" destOrd="0" parTransId="{21325F08-ABEC-4D37-92AF-489A88215C98}" sibTransId="{D4404EEB-2887-4AA5-99C3-51D3AEF9DCC3}"/>
    <dgm:cxn modelId="{000B7906-30AF-49D9-8E91-EA25255B9677}" type="presOf" srcId="{ABD67325-4790-4FA7-B1D1-F5437E5FB357}" destId="{FB366654-6FEC-4376-837E-C0270EB76786}" srcOrd="0" destOrd="0" presId="urn:microsoft.com/office/officeart/2005/8/layout/vList2"/>
    <dgm:cxn modelId="{7A6D896E-35CB-4AC5-879F-5CF545B126D1}" srcId="{ABD67325-4790-4FA7-B1D1-F5437E5FB357}" destId="{7C16960B-D17A-4EA7-B2B1-7B757C6EA35E}" srcOrd="1" destOrd="0" parTransId="{1C323378-0504-4226-8E0B-F991DC9FB383}" sibTransId="{0525A45C-D5B0-48B2-867D-5F75D97F9173}"/>
    <dgm:cxn modelId="{4B991D2B-A764-4652-9695-5128A32F2D1D}" srcId="{ABD67325-4790-4FA7-B1D1-F5437E5FB357}" destId="{55C4CF80-0799-4ADE-8E68-F3E37307358C}" srcOrd="0" destOrd="0" parTransId="{457C3279-E6EC-410C-AACC-3FF002255A77}" sibTransId="{645C38A9-73AF-4D20-987A-31C08FE8AE2E}"/>
    <dgm:cxn modelId="{FA084396-5DCB-4566-9835-C091B491A975}" type="presOf" srcId="{000C4514-9296-4098-B466-3CE12813800A}" destId="{6A348F4C-E76F-4FB0-A18F-EAFABD30969E}" srcOrd="0" destOrd="0" presId="urn:microsoft.com/office/officeart/2005/8/layout/vList2"/>
    <dgm:cxn modelId="{29DC7392-994D-4D5E-A5F5-47B8A71C472C}" type="presParOf" srcId="{FB366654-6FEC-4376-837E-C0270EB76786}" destId="{D1293B75-CC6B-42B7-9C55-CC1F1694662D}" srcOrd="0" destOrd="0" presId="urn:microsoft.com/office/officeart/2005/8/layout/vList2"/>
    <dgm:cxn modelId="{FD200ACD-B708-471B-95D8-DBC7014B4BC5}" type="presParOf" srcId="{FB366654-6FEC-4376-837E-C0270EB76786}" destId="{DD016DD4-08A8-4374-B195-0F1D56DC3427}" srcOrd="1" destOrd="0" presId="urn:microsoft.com/office/officeart/2005/8/layout/vList2"/>
    <dgm:cxn modelId="{FE1425E9-C12F-4F1D-AA35-C1979C6923B2}" type="presParOf" srcId="{FB366654-6FEC-4376-837E-C0270EB76786}" destId="{0B70F79D-88DD-4AA8-985A-FCAA15CCB66B}" srcOrd="2" destOrd="0" presId="urn:microsoft.com/office/officeart/2005/8/layout/vList2"/>
    <dgm:cxn modelId="{EA69249D-6C95-4158-87D9-F001E4A6CB27}" type="presParOf" srcId="{FB366654-6FEC-4376-837E-C0270EB76786}" destId="{F96DB642-2229-4CCB-9FD7-A499577BA191}" srcOrd="3" destOrd="0" presId="urn:microsoft.com/office/officeart/2005/8/layout/vList2"/>
    <dgm:cxn modelId="{B975C835-BDFE-4906-A6F4-91AA1C4A4011}" type="presParOf" srcId="{FB366654-6FEC-4376-837E-C0270EB76786}" destId="{6A348F4C-E76F-4FB0-A18F-EAFABD30969E}" srcOrd="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AB31C95-750A-4EE5-AE27-AAF5FA3F10F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57A5CEC4-D54E-44FC-91A0-6DE9955A26F9}">
      <dgm:prSet/>
      <dgm:spPr/>
      <dgm:t>
        <a:bodyPr/>
        <a:lstStyle/>
        <a:p>
          <a:pPr rtl="0"/>
          <a:r>
            <a:rPr lang="en-US" smtClean="0"/>
            <a:t>Program Errors </a:t>
          </a:r>
          <a:endParaRPr lang="en-US"/>
        </a:p>
      </dgm:t>
    </dgm:pt>
    <dgm:pt modelId="{43F6F7D7-6F3B-43F1-A34A-46E3A929C08A}" type="parTrans" cxnId="{42655A95-4D5C-47D1-BDC4-55ECD7346D0E}">
      <dgm:prSet/>
      <dgm:spPr/>
      <dgm:t>
        <a:bodyPr/>
        <a:lstStyle/>
        <a:p>
          <a:endParaRPr lang="en-US"/>
        </a:p>
      </dgm:t>
    </dgm:pt>
    <dgm:pt modelId="{5CD70917-791F-4D58-8408-CACE50FE1A4F}" type="sibTrans" cxnId="{42655A95-4D5C-47D1-BDC4-55ECD7346D0E}">
      <dgm:prSet/>
      <dgm:spPr/>
      <dgm:t>
        <a:bodyPr/>
        <a:lstStyle/>
        <a:p>
          <a:endParaRPr lang="en-US"/>
        </a:p>
      </dgm:t>
    </dgm:pt>
    <dgm:pt modelId="{7C51A446-B9A6-4B82-99AF-F2B6C224FC68}" type="pres">
      <dgm:prSet presAssocID="{3AB31C95-750A-4EE5-AE27-AAF5FA3F10FD}" presName="Name0" presStyleCnt="0">
        <dgm:presLayoutVars>
          <dgm:chMax val="7"/>
          <dgm:dir/>
          <dgm:animLvl val="lvl"/>
          <dgm:resizeHandles val="exact"/>
        </dgm:presLayoutVars>
      </dgm:prSet>
      <dgm:spPr/>
      <dgm:t>
        <a:bodyPr/>
        <a:lstStyle/>
        <a:p>
          <a:endParaRPr lang="en-US"/>
        </a:p>
      </dgm:t>
    </dgm:pt>
    <dgm:pt modelId="{DDE8784A-5641-4319-BDDA-B336B9432616}" type="pres">
      <dgm:prSet presAssocID="{57A5CEC4-D54E-44FC-91A0-6DE9955A26F9}" presName="circle1" presStyleLbl="node1" presStyleIdx="0" presStyleCnt="1"/>
      <dgm:spPr/>
    </dgm:pt>
    <dgm:pt modelId="{4015F712-3C88-444E-BE7F-0A7FE5B93590}" type="pres">
      <dgm:prSet presAssocID="{57A5CEC4-D54E-44FC-91A0-6DE9955A26F9}" presName="space" presStyleCnt="0"/>
      <dgm:spPr/>
    </dgm:pt>
    <dgm:pt modelId="{F5F343EF-2851-4625-927A-D6B225B884C1}" type="pres">
      <dgm:prSet presAssocID="{57A5CEC4-D54E-44FC-91A0-6DE9955A26F9}" presName="rect1" presStyleLbl="alignAcc1" presStyleIdx="0" presStyleCnt="1"/>
      <dgm:spPr/>
      <dgm:t>
        <a:bodyPr/>
        <a:lstStyle/>
        <a:p>
          <a:endParaRPr lang="en-US"/>
        </a:p>
      </dgm:t>
    </dgm:pt>
    <dgm:pt modelId="{BBC81F1A-8497-4EB3-84A4-8F8471F0FC2A}" type="pres">
      <dgm:prSet presAssocID="{57A5CEC4-D54E-44FC-91A0-6DE9955A26F9}" presName="rect1ParTxNoCh" presStyleLbl="alignAcc1" presStyleIdx="0" presStyleCnt="1">
        <dgm:presLayoutVars>
          <dgm:chMax val="1"/>
          <dgm:bulletEnabled val="1"/>
        </dgm:presLayoutVars>
      </dgm:prSet>
      <dgm:spPr/>
      <dgm:t>
        <a:bodyPr/>
        <a:lstStyle/>
        <a:p>
          <a:endParaRPr lang="en-US"/>
        </a:p>
      </dgm:t>
    </dgm:pt>
  </dgm:ptLst>
  <dgm:cxnLst>
    <dgm:cxn modelId="{42655A95-4D5C-47D1-BDC4-55ECD7346D0E}" srcId="{3AB31C95-750A-4EE5-AE27-AAF5FA3F10FD}" destId="{57A5CEC4-D54E-44FC-91A0-6DE9955A26F9}" srcOrd="0" destOrd="0" parTransId="{43F6F7D7-6F3B-43F1-A34A-46E3A929C08A}" sibTransId="{5CD70917-791F-4D58-8408-CACE50FE1A4F}"/>
    <dgm:cxn modelId="{812BB1C6-14BE-4B00-B5A0-D63340797159}" type="presOf" srcId="{57A5CEC4-D54E-44FC-91A0-6DE9955A26F9}" destId="{F5F343EF-2851-4625-927A-D6B225B884C1}" srcOrd="0" destOrd="0" presId="urn:microsoft.com/office/officeart/2005/8/layout/target3"/>
    <dgm:cxn modelId="{88E1E58C-741D-4527-AC1B-36E93B4E69A9}" type="presOf" srcId="{57A5CEC4-D54E-44FC-91A0-6DE9955A26F9}" destId="{BBC81F1A-8497-4EB3-84A4-8F8471F0FC2A}" srcOrd="1" destOrd="0" presId="urn:microsoft.com/office/officeart/2005/8/layout/target3"/>
    <dgm:cxn modelId="{2C6658D9-8779-4CAB-988B-43BE0A5286AB}" type="presOf" srcId="{3AB31C95-750A-4EE5-AE27-AAF5FA3F10FD}" destId="{7C51A446-B9A6-4B82-99AF-F2B6C224FC68}" srcOrd="0" destOrd="0" presId="urn:microsoft.com/office/officeart/2005/8/layout/target3"/>
    <dgm:cxn modelId="{5E1CD7A7-B00A-4141-93DD-212CF8288608}" type="presParOf" srcId="{7C51A446-B9A6-4B82-99AF-F2B6C224FC68}" destId="{DDE8784A-5641-4319-BDDA-B336B9432616}" srcOrd="0" destOrd="0" presId="urn:microsoft.com/office/officeart/2005/8/layout/target3"/>
    <dgm:cxn modelId="{ACF71F59-1EEE-433A-AA6E-B151F6E73766}" type="presParOf" srcId="{7C51A446-B9A6-4B82-99AF-F2B6C224FC68}" destId="{4015F712-3C88-444E-BE7F-0A7FE5B93590}" srcOrd="1" destOrd="0" presId="urn:microsoft.com/office/officeart/2005/8/layout/target3"/>
    <dgm:cxn modelId="{52688EFA-E8A3-40DE-9C3C-82297FBB548C}" type="presParOf" srcId="{7C51A446-B9A6-4B82-99AF-F2B6C224FC68}" destId="{F5F343EF-2851-4625-927A-D6B225B884C1}" srcOrd="2" destOrd="0" presId="urn:microsoft.com/office/officeart/2005/8/layout/target3"/>
    <dgm:cxn modelId="{9362A00F-9F2B-499B-B51C-F02C2E870FBB}" type="presParOf" srcId="{7C51A446-B9A6-4B82-99AF-F2B6C224FC68}" destId="{BBC81F1A-8497-4EB3-84A4-8F8471F0FC2A}"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DAE30B70-8AC8-43E0-9999-8EC07325436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574C3F8F-F9DB-4C5B-9F1B-E7148692C9BB}">
      <dgm:prSet/>
      <dgm:spPr/>
      <dgm:t>
        <a:bodyPr/>
        <a:lstStyle/>
        <a:p>
          <a:pPr rtl="0"/>
          <a:r>
            <a:rPr lang="en-US" smtClean="0"/>
            <a:t>For instance</a:t>
          </a:r>
          <a:endParaRPr lang="en-US"/>
        </a:p>
      </dgm:t>
    </dgm:pt>
    <dgm:pt modelId="{3738E84E-24E8-4330-B33E-4D3D528BA4DE}" type="parTrans" cxnId="{10D07B9A-A32F-472D-8F65-A7F290F9B6E5}">
      <dgm:prSet/>
      <dgm:spPr/>
      <dgm:t>
        <a:bodyPr/>
        <a:lstStyle/>
        <a:p>
          <a:endParaRPr lang="en-US"/>
        </a:p>
      </dgm:t>
    </dgm:pt>
    <dgm:pt modelId="{A29F1EC4-9E8D-495F-BC35-DA6F5FB58760}" type="sibTrans" cxnId="{10D07B9A-A32F-472D-8F65-A7F290F9B6E5}">
      <dgm:prSet/>
      <dgm:spPr/>
      <dgm:t>
        <a:bodyPr/>
        <a:lstStyle/>
        <a:p>
          <a:endParaRPr lang="en-US"/>
        </a:p>
      </dgm:t>
    </dgm:pt>
    <dgm:pt modelId="{DD511515-C612-433E-B829-420B355AE15B}">
      <dgm:prSet/>
      <dgm:spPr/>
      <dgm:t>
        <a:bodyPr/>
        <a:lstStyle/>
        <a:p>
          <a:pPr rtl="0"/>
          <a:r>
            <a:rPr lang="en-US" smtClean="0"/>
            <a:t>PRINT( HELLO”)</a:t>
          </a:r>
          <a:endParaRPr lang="en-US"/>
        </a:p>
      </dgm:t>
    </dgm:pt>
    <dgm:pt modelId="{C11215ED-743B-40B1-A90D-489AF16A90BC}" type="parTrans" cxnId="{DAE4AEA1-6B5D-47F4-A870-0741C4ECB5F5}">
      <dgm:prSet/>
      <dgm:spPr/>
      <dgm:t>
        <a:bodyPr/>
        <a:lstStyle/>
        <a:p>
          <a:endParaRPr lang="en-US"/>
        </a:p>
      </dgm:t>
    </dgm:pt>
    <dgm:pt modelId="{BB770F91-70D9-40AF-B94A-887451250DE4}" type="sibTrans" cxnId="{DAE4AEA1-6B5D-47F4-A870-0741C4ECB5F5}">
      <dgm:prSet/>
      <dgm:spPr/>
      <dgm:t>
        <a:bodyPr/>
        <a:lstStyle/>
        <a:p>
          <a:endParaRPr lang="en-US"/>
        </a:p>
      </dgm:t>
    </dgm:pt>
    <dgm:pt modelId="{05297856-56F9-4F0A-8050-BC25811CBD32}">
      <dgm:prSet/>
      <dgm:spPr/>
      <dgm:t>
        <a:bodyPr/>
        <a:lstStyle/>
        <a:p>
          <a:pPr rtl="0"/>
          <a:r>
            <a:rPr lang="en-US" smtClean="0"/>
            <a:t>print=(age)</a:t>
          </a:r>
          <a:endParaRPr lang="en-US"/>
        </a:p>
      </dgm:t>
    </dgm:pt>
    <dgm:pt modelId="{7A96E744-9A87-40D1-924E-DBDA0558C6E5}" type="parTrans" cxnId="{88A48D2F-AE97-4B25-ACE9-9321FAE2F652}">
      <dgm:prSet/>
      <dgm:spPr/>
      <dgm:t>
        <a:bodyPr/>
        <a:lstStyle/>
        <a:p>
          <a:endParaRPr lang="en-US"/>
        </a:p>
      </dgm:t>
    </dgm:pt>
    <dgm:pt modelId="{DAB81293-855D-4E72-87B2-F9893113EFBD}" type="sibTrans" cxnId="{88A48D2F-AE97-4B25-ACE9-9321FAE2F652}">
      <dgm:prSet/>
      <dgm:spPr/>
      <dgm:t>
        <a:bodyPr/>
        <a:lstStyle/>
        <a:p>
          <a:endParaRPr lang="en-US"/>
        </a:p>
      </dgm:t>
    </dgm:pt>
    <dgm:pt modelId="{1D4AB3E0-1A94-4DE7-A0FC-DDB8BF7FFD56}">
      <dgm:prSet/>
      <dgm:spPr/>
      <dgm:t>
        <a:bodyPr/>
        <a:lstStyle/>
        <a:p>
          <a:pPr rtl="0"/>
          <a:r>
            <a:rPr lang="en-US" smtClean="0"/>
            <a:t>Print(“my name is” name)</a:t>
          </a:r>
          <a:endParaRPr lang="en-US"/>
        </a:p>
      </dgm:t>
    </dgm:pt>
    <dgm:pt modelId="{5D7CF7F4-2CEC-4D6E-8CCF-7C5DB7A775AA}" type="parTrans" cxnId="{8A0D6922-87CB-48FB-BFE6-C8B7640CF76B}">
      <dgm:prSet/>
      <dgm:spPr/>
      <dgm:t>
        <a:bodyPr/>
        <a:lstStyle/>
        <a:p>
          <a:endParaRPr lang="en-US"/>
        </a:p>
      </dgm:t>
    </dgm:pt>
    <dgm:pt modelId="{DEA266E1-792B-40D1-9F9C-B50087290341}" type="sibTrans" cxnId="{8A0D6922-87CB-48FB-BFE6-C8B7640CF76B}">
      <dgm:prSet/>
      <dgm:spPr/>
      <dgm:t>
        <a:bodyPr/>
        <a:lstStyle/>
        <a:p>
          <a:endParaRPr lang="en-US"/>
        </a:p>
      </dgm:t>
    </dgm:pt>
    <dgm:pt modelId="{74583604-8F51-40A0-867C-B430961A5B1F}">
      <dgm:prSet/>
      <dgm:spPr/>
      <dgm:t>
        <a:bodyPr/>
        <a:lstStyle/>
        <a:p>
          <a:pPr rtl="0"/>
          <a:r>
            <a:rPr lang="en-US" smtClean="0"/>
            <a:t>Print(“yellow”</a:t>
          </a:r>
          <a:endParaRPr lang="en-US"/>
        </a:p>
      </dgm:t>
    </dgm:pt>
    <dgm:pt modelId="{EA72B940-0C41-4FAE-AB17-C61318218FB4}" type="parTrans" cxnId="{5762F2B0-2F23-4D29-8A5F-4059977D781B}">
      <dgm:prSet/>
      <dgm:spPr/>
      <dgm:t>
        <a:bodyPr/>
        <a:lstStyle/>
        <a:p>
          <a:endParaRPr lang="en-US"/>
        </a:p>
      </dgm:t>
    </dgm:pt>
    <dgm:pt modelId="{4292E0D1-EDB5-49DD-B75C-6D2DEB4C48C4}" type="sibTrans" cxnId="{5762F2B0-2F23-4D29-8A5F-4059977D781B}">
      <dgm:prSet/>
      <dgm:spPr/>
      <dgm:t>
        <a:bodyPr/>
        <a:lstStyle/>
        <a:p>
          <a:endParaRPr lang="en-US"/>
        </a:p>
      </dgm:t>
    </dgm:pt>
    <dgm:pt modelId="{9EEB5EF3-4A00-4A4D-92FB-67A73C5DEC5D}">
      <dgm:prSet/>
      <dgm:spPr/>
      <dgm:t>
        <a:bodyPr/>
        <a:lstStyle/>
        <a:p>
          <a:pPr rtl="0"/>
          <a:r>
            <a:rPr lang="en-US" smtClean="0"/>
            <a:t>CORRECTIONS</a:t>
          </a:r>
          <a:endParaRPr lang="en-US"/>
        </a:p>
      </dgm:t>
    </dgm:pt>
    <dgm:pt modelId="{6D97C138-0EEF-49B9-B61D-77237C502293}" type="parTrans" cxnId="{CB7B52E3-220B-4D56-824B-371DBAE1884B}">
      <dgm:prSet/>
      <dgm:spPr/>
      <dgm:t>
        <a:bodyPr/>
        <a:lstStyle/>
        <a:p>
          <a:endParaRPr lang="en-US"/>
        </a:p>
      </dgm:t>
    </dgm:pt>
    <dgm:pt modelId="{D013246D-5090-4357-AD8F-07E14EC0DF7C}" type="sibTrans" cxnId="{CB7B52E3-220B-4D56-824B-371DBAE1884B}">
      <dgm:prSet/>
      <dgm:spPr/>
      <dgm:t>
        <a:bodyPr/>
        <a:lstStyle/>
        <a:p>
          <a:endParaRPr lang="en-US"/>
        </a:p>
      </dgm:t>
    </dgm:pt>
    <dgm:pt modelId="{F1D90D63-4238-40FC-9DF8-22CC140453DB}">
      <dgm:prSet/>
      <dgm:spPr/>
      <dgm:t>
        <a:bodyPr/>
        <a:lstStyle/>
        <a:p>
          <a:pPr rtl="0"/>
          <a:r>
            <a:rPr lang="en-US" smtClean="0"/>
            <a:t>print(“HELLO”)</a:t>
          </a:r>
          <a:endParaRPr lang="en-US"/>
        </a:p>
      </dgm:t>
    </dgm:pt>
    <dgm:pt modelId="{45890CCF-897A-4F34-B284-A0D9DE56B6FA}" type="parTrans" cxnId="{B7A036F8-DED8-44B4-B4CC-D7E8612A0F9F}">
      <dgm:prSet/>
      <dgm:spPr/>
      <dgm:t>
        <a:bodyPr/>
        <a:lstStyle/>
        <a:p>
          <a:endParaRPr lang="en-US"/>
        </a:p>
      </dgm:t>
    </dgm:pt>
    <dgm:pt modelId="{7DB83DF9-1708-4443-B57A-932775296EDB}" type="sibTrans" cxnId="{B7A036F8-DED8-44B4-B4CC-D7E8612A0F9F}">
      <dgm:prSet/>
      <dgm:spPr/>
      <dgm:t>
        <a:bodyPr/>
        <a:lstStyle/>
        <a:p>
          <a:endParaRPr lang="en-US"/>
        </a:p>
      </dgm:t>
    </dgm:pt>
    <dgm:pt modelId="{5D01CFD4-E6AC-476A-A0C9-3A633F1B21D3}">
      <dgm:prSet/>
      <dgm:spPr/>
      <dgm:t>
        <a:bodyPr/>
        <a:lstStyle/>
        <a:p>
          <a:endParaRPr lang="en-US"/>
        </a:p>
      </dgm:t>
    </dgm:pt>
    <dgm:pt modelId="{986A005E-259A-4F30-8BF6-C8A4EDA41C21}" type="parTrans" cxnId="{143764A1-1A13-47E2-A46E-1ADA6C330979}">
      <dgm:prSet/>
      <dgm:spPr/>
      <dgm:t>
        <a:bodyPr/>
        <a:lstStyle/>
        <a:p>
          <a:endParaRPr lang="en-US"/>
        </a:p>
      </dgm:t>
    </dgm:pt>
    <dgm:pt modelId="{CB5EBC84-4C26-4091-8439-CE502A2BD6F3}" type="sibTrans" cxnId="{143764A1-1A13-47E2-A46E-1ADA6C330979}">
      <dgm:prSet/>
      <dgm:spPr/>
      <dgm:t>
        <a:bodyPr/>
        <a:lstStyle/>
        <a:p>
          <a:endParaRPr lang="en-US"/>
        </a:p>
      </dgm:t>
    </dgm:pt>
    <dgm:pt modelId="{56AFFBCC-22CB-45BE-8E1B-85E1C7309F4C}">
      <dgm:prSet/>
      <dgm:spPr/>
      <dgm:t>
        <a:bodyPr/>
        <a:lstStyle/>
        <a:p>
          <a:endParaRPr lang="en-US"/>
        </a:p>
      </dgm:t>
    </dgm:pt>
    <dgm:pt modelId="{5CE4AC8F-E0E7-4BFA-80C4-D8B8DE8BCDC3}" type="parTrans" cxnId="{1352A350-A03F-4C60-B459-3634745DEAA4}">
      <dgm:prSet/>
      <dgm:spPr/>
      <dgm:t>
        <a:bodyPr/>
        <a:lstStyle/>
        <a:p>
          <a:endParaRPr lang="en-US"/>
        </a:p>
      </dgm:t>
    </dgm:pt>
    <dgm:pt modelId="{4B756E62-B2FD-48EE-8C54-97694042FEA9}" type="sibTrans" cxnId="{1352A350-A03F-4C60-B459-3634745DEAA4}">
      <dgm:prSet/>
      <dgm:spPr/>
      <dgm:t>
        <a:bodyPr/>
        <a:lstStyle/>
        <a:p>
          <a:endParaRPr lang="en-US"/>
        </a:p>
      </dgm:t>
    </dgm:pt>
    <dgm:pt modelId="{6B62F0E4-8949-4BC2-89D2-F5C84BDABE14}">
      <dgm:prSet/>
      <dgm:spPr/>
      <dgm:t>
        <a:bodyPr/>
        <a:lstStyle/>
        <a:p>
          <a:endParaRPr lang="en-US"/>
        </a:p>
      </dgm:t>
    </dgm:pt>
    <dgm:pt modelId="{41986ECB-2BD2-4554-8409-B8F3716B2C07}" type="parTrans" cxnId="{6B2E4589-B2C8-4641-86B7-17364D87FF6A}">
      <dgm:prSet/>
      <dgm:spPr/>
      <dgm:t>
        <a:bodyPr/>
        <a:lstStyle/>
        <a:p>
          <a:endParaRPr lang="en-US"/>
        </a:p>
      </dgm:t>
    </dgm:pt>
    <dgm:pt modelId="{D7DA79A9-0107-43A4-A222-4C50C02B4AAB}" type="sibTrans" cxnId="{6B2E4589-B2C8-4641-86B7-17364D87FF6A}">
      <dgm:prSet/>
      <dgm:spPr/>
      <dgm:t>
        <a:bodyPr/>
        <a:lstStyle/>
        <a:p>
          <a:endParaRPr lang="en-US"/>
        </a:p>
      </dgm:t>
    </dgm:pt>
    <dgm:pt modelId="{6DBADC0D-E0B1-497E-847B-0680BAB8A09E}" type="pres">
      <dgm:prSet presAssocID="{DAE30B70-8AC8-43E0-9999-8EC073254361}" presName="Name0" presStyleCnt="0">
        <dgm:presLayoutVars>
          <dgm:chMax val="7"/>
          <dgm:dir/>
          <dgm:animLvl val="lvl"/>
          <dgm:resizeHandles val="exact"/>
        </dgm:presLayoutVars>
      </dgm:prSet>
      <dgm:spPr/>
      <dgm:t>
        <a:bodyPr/>
        <a:lstStyle/>
        <a:p>
          <a:endParaRPr lang="en-US"/>
        </a:p>
      </dgm:t>
    </dgm:pt>
    <dgm:pt modelId="{A491A5DD-FBBD-4699-8033-EE45DC28ACF7}" type="pres">
      <dgm:prSet presAssocID="{574C3F8F-F9DB-4C5B-9F1B-E7148692C9BB}" presName="circle1" presStyleLbl="node1" presStyleIdx="0" presStyleCnt="7"/>
      <dgm:spPr/>
    </dgm:pt>
    <dgm:pt modelId="{21484482-BF40-45C3-9F96-16599F900A20}" type="pres">
      <dgm:prSet presAssocID="{574C3F8F-F9DB-4C5B-9F1B-E7148692C9BB}" presName="space" presStyleCnt="0"/>
      <dgm:spPr/>
    </dgm:pt>
    <dgm:pt modelId="{282E0A3F-1F56-417D-A96B-246DA388DA2A}" type="pres">
      <dgm:prSet presAssocID="{574C3F8F-F9DB-4C5B-9F1B-E7148692C9BB}" presName="rect1" presStyleLbl="alignAcc1" presStyleIdx="0" presStyleCnt="7"/>
      <dgm:spPr/>
      <dgm:t>
        <a:bodyPr/>
        <a:lstStyle/>
        <a:p>
          <a:endParaRPr lang="en-US"/>
        </a:p>
      </dgm:t>
    </dgm:pt>
    <dgm:pt modelId="{122B7A62-F6E6-4166-BC84-94B46AB82F61}" type="pres">
      <dgm:prSet presAssocID="{DD511515-C612-433E-B829-420B355AE15B}" presName="vertSpace2" presStyleLbl="node1" presStyleIdx="0" presStyleCnt="7"/>
      <dgm:spPr/>
    </dgm:pt>
    <dgm:pt modelId="{EC517C68-5F5F-4999-9B5A-5C6062B44E01}" type="pres">
      <dgm:prSet presAssocID="{DD511515-C612-433E-B829-420B355AE15B}" presName="circle2" presStyleLbl="node1" presStyleIdx="1" presStyleCnt="7"/>
      <dgm:spPr/>
    </dgm:pt>
    <dgm:pt modelId="{C155BDB9-1C7C-468B-BE3E-611CC6519ACF}" type="pres">
      <dgm:prSet presAssocID="{DD511515-C612-433E-B829-420B355AE15B}" presName="rect2" presStyleLbl="alignAcc1" presStyleIdx="1" presStyleCnt="7"/>
      <dgm:spPr/>
      <dgm:t>
        <a:bodyPr/>
        <a:lstStyle/>
        <a:p>
          <a:endParaRPr lang="en-US"/>
        </a:p>
      </dgm:t>
    </dgm:pt>
    <dgm:pt modelId="{2085B472-0396-401D-AAD6-B16C84349910}" type="pres">
      <dgm:prSet presAssocID="{05297856-56F9-4F0A-8050-BC25811CBD32}" presName="vertSpace3" presStyleLbl="node1" presStyleIdx="1" presStyleCnt="7"/>
      <dgm:spPr/>
    </dgm:pt>
    <dgm:pt modelId="{4E3DCFE9-F8A6-48D8-82EF-31277EEAEAB0}" type="pres">
      <dgm:prSet presAssocID="{05297856-56F9-4F0A-8050-BC25811CBD32}" presName="circle3" presStyleLbl="node1" presStyleIdx="2" presStyleCnt="7"/>
      <dgm:spPr/>
    </dgm:pt>
    <dgm:pt modelId="{E1E7A210-085D-45AE-B65C-932C7F492AA6}" type="pres">
      <dgm:prSet presAssocID="{05297856-56F9-4F0A-8050-BC25811CBD32}" presName="rect3" presStyleLbl="alignAcc1" presStyleIdx="2" presStyleCnt="7"/>
      <dgm:spPr/>
      <dgm:t>
        <a:bodyPr/>
        <a:lstStyle/>
        <a:p>
          <a:endParaRPr lang="en-US"/>
        </a:p>
      </dgm:t>
    </dgm:pt>
    <dgm:pt modelId="{BC53CB98-D77F-4F34-9547-A5A7E2472090}" type="pres">
      <dgm:prSet presAssocID="{1D4AB3E0-1A94-4DE7-A0FC-DDB8BF7FFD56}" presName="vertSpace4" presStyleLbl="node1" presStyleIdx="2" presStyleCnt="7"/>
      <dgm:spPr/>
    </dgm:pt>
    <dgm:pt modelId="{0171FA33-7BE5-401C-BE0A-8CAA8F7069DA}" type="pres">
      <dgm:prSet presAssocID="{1D4AB3E0-1A94-4DE7-A0FC-DDB8BF7FFD56}" presName="circle4" presStyleLbl="node1" presStyleIdx="3" presStyleCnt="7"/>
      <dgm:spPr/>
    </dgm:pt>
    <dgm:pt modelId="{266C0A31-3D56-4479-8C0E-6D10598F7088}" type="pres">
      <dgm:prSet presAssocID="{1D4AB3E0-1A94-4DE7-A0FC-DDB8BF7FFD56}" presName="rect4" presStyleLbl="alignAcc1" presStyleIdx="3" presStyleCnt="7"/>
      <dgm:spPr/>
      <dgm:t>
        <a:bodyPr/>
        <a:lstStyle/>
        <a:p>
          <a:endParaRPr lang="en-US"/>
        </a:p>
      </dgm:t>
    </dgm:pt>
    <dgm:pt modelId="{98B4A6D2-C4FA-4470-BFD4-F96276D0E61F}" type="pres">
      <dgm:prSet presAssocID="{74583604-8F51-40A0-867C-B430961A5B1F}" presName="vertSpace5" presStyleLbl="node1" presStyleIdx="3" presStyleCnt="7"/>
      <dgm:spPr/>
    </dgm:pt>
    <dgm:pt modelId="{F235DC95-2D2E-4E2E-8F92-E98745DAE1BF}" type="pres">
      <dgm:prSet presAssocID="{74583604-8F51-40A0-867C-B430961A5B1F}" presName="circle5" presStyleLbl="node1" presStyleIdx="4" presStyleCnt="7"/>
      <dgm:spPr/>
    </dgm:pt>
    <dgm:pt modelId="{C5789F32-5168-4D76-AA6E-0EC373617C1F}" type="pres">
      <dgm:prSet presAssocID="{74583604-8F51-40A0-867C-B430961A5B1F}" presName="rect5" presStyleLbl="alignAcc1" presStyleIdx="4" presStyleCnt="7"/>
      <dgm:spPr/>
      <dgm:t>
        <a:bodyPr/>
        <a:lstStyle/>
        <a:p>
          <a:endParaRPr lang="en-US"/>
        </a:p>
      </dgm:t>
    </dgm:pt>
    <dgm:pt modelId="{244D1320-BE70-4595-9961-76CA1E7477D6}" type="pres">
      <dgm:prSet presAssocID="{9EEB5EF3-4A00-4A4D-92FB-67A73C5DEC5D}" presName="vertSpace6" presStyleLbl="node1" presStyleIdx="4" presStyleCnt="7"/>
      <dgm:spPr/>
    </dgm:pt>
    <dgm:pt modelId="{BFB0454B-CCA2-4D5A-87B9-A98A123DCB64}" type="pres">
      <dgm:prSet presAssocID="{9EEB5EF3-4A00-4A4D-92FB-67A73C5DEC5D}" presName="circle6" presStyleLbl="node1" presStyleIdx="5" presStyleCnt="7"/>
      <dgm:spPr/>
    </dgm:pt>
    <dgm:pt modelId="{F0F0035C-5426-43AC-9DD9-1832195E0229}" type="pres">
      <dgm:prSet presAssocID="{9EEB5EF3-4A00-4A4D-92FB-67A73C5DEC5D}" presName="rect6" presStyleLbl="alignAcc1" presStyleIdx="5" presStyleCnt="7"/>
      <dgm:spPr/>
      <dgm:t>
        <a:bodyPr/>
        <a:lstStyle/>
        <a:p>
          <a:endParaRPr lang="en-US"/>
        </a:p>
      </dgm:t>
    </dgm:pt>
    <dgm:pt modelId="{A3F61831-D1F8-4260-9667-E77BB326E80D}" type="pres">
      <dgm:prSet presAssocID="{F1D90D63-4238-40FC-9DF8-22CC140453DB}" presName="vertSpace7" presStyleLbl="node1" presStyleIdx="5" presStyleCnt="7"/>
      <dgm:spPr/>
    </dgm:pt>
    <dgm:pt modelId="{FE6AA734-8875-4908-A581-6956B080C7E1}" type="pres">
      <dgm:prSet presAssocID="{F1D90D63-4238-40FC-9DF8-22CC140453DB}" presName="circle7" presStyleLbl="node1" presStyleIdx="6" presStyleCnt="7"/>
      <dgm:spPr/>
    </dgm:pt>
    <dgm:pt modelId="{0445E7AF-8669-44A8-891A-4C5F33DB65AF}" type="pres">
      <dgm:prSet presAssocID="{F1D90D63-4238-40FC-9DF8-22CC140453DB}" presName="rect7" presStyleLbl="alignAcc1" presStyleIdx="6" presStyleCnt="7"/>
      <dgm:spPr/>
      <dgm:t>
        <a:bodyPr/>
        <a:lstStyle/>
        <a:p>
          <a:endParaRPr lang="en-US"/>
        </a:p>
      </dgm:t>
    </dgm:pt>
    <dgm:pt modelId="{178A96D1-01F5-468F-90B3-7D30C6DD0F2B}" type="pres">
      <dgm:prSet presAssocID="{574C3F8F-F9DB-4C5B-9F1B-E7148692C9BB}" presName="rect1ParTxNoCh" presStyleLbl="alignAcc1" presStyleIdx="6" presStyleCnt="7">
        <dgm:presLayoutVars>
          <dgm:chMax val="1"/>
          <dgm:bulletEnabled val="1"/>
        </dgm:presLayoutVars>
      </dgm:prSet>
      <dgm:spPr/>
      <dgm:t>
        <a:bodyPr/>
        <a:lstStyle/>
        <a:p>
          <a:endParaRPr lang="en-US"/>
        </a:p>
      </dgm:t>
    </dgm:pt>
    <dgm:pt modelId="{CDFB1F46-CB68-43EC-8294-07995D68C08D}" type="pres">
      <dgm:prSet presAssocID="{DD511515-C612-433E-B829-420B355AE15B}" presName="rect2ParTxNoCh" presStyleLbl="alignAcc1" presStyleIdx="6" presStyleCnt="7">
        <dgm:presLayoutVars>
          <dgm:chMax val="1"/>
          <dgm:bulletEnabled val="1"/>
        </dgm:presLayoutVars>
      </dgm:prSet>
      <dgm:spPr/>
      <dgm:t>
        <a:bodyPr/>
        <a:lstStyle/>
        <a:p>
          <a:endParaRPr lang="en-US"/>
        </a:p>
      </dgm:t>
    </dgm:pt>
    <dgm:pt modelId="{9DB391D9-0525-4F48-BDC7-0E74D4A9222C}" type="pres">
      <dgm:prSet presAssocID="{05297856-56F9-4F0A-8050-BC25811CBD32}" presName="rect3ParTxNoCh" presStyleLbl="alignAcc1" presStyleIdx="6" presStyleCnt="7">
        <dgm:presLayoutVars>
          <dgm:chMax val="1"/>
          <dgm:bulletEnabled val="1"/>
        </dgm:presLayoutVars>
      </dgm:prSet>
      <dgm:spPr/>
      <dgm:t>
        <a:bodyPr/>
        <a:lstStyle/>
        <a:p>
          <a:endParaRPr lang="en-US"/>
        </a:p>
      </dgm:t>
    </dgm:pt>
    <dgm:pt modelId="{904D6AF0-0A1F-4C94-AE82-707F2F0B29B0}" type="pres">
      <dgm:prSet presAssocID="{1D4AB3E0-1A94-4DE7-A0FC-DDB8BF7FFD56}" presName="rect4ParTxNoCh" presStyleLbl="alignAcc1" presStyleIdx="6" presStyleCnt="7">
        <dgm:presLayoutVars>
          <dgm:chMax val="1"/>
          <dgm:bulletEnabled val="1"/>
        </dgm:presLayoutVars>
      </dgm:prSet>
      <dgm:spPr/>
      <dgm:t>
        <a:bodyPr/>
        <a:lstStyle/>
        <a:p>
          <a:endParaRPr lang="en-US"/>
        </a:p>
      </dgm:t>
    </dgm:pt>
    <dgm:pt modelId="{4CA8FF27-5F96-470F-974B-78DF497367A9}" type="pres">
      <dgm:prSet presAssocID="{74583604-8F51-40A0-867C-B430961A5B1F}" presName="rect5ParTxNoCh" presStyleLbl="alignAcc1" presStyleIdx="6" presStyleCnt="7">
        <dgm:presLayoutVars>
          <dgm:chMax val="1"/>
          <dgm:bulletEnabled val="1"/>
        </dgm:presLayoutVars>
      </dgm:prSet>
      <dgm:spPr/>
      <dgm:t>
        <a:bodyPr/>
        <a:lstStyle/>
        <a:p>
          <a:endParaRPr lang="en-US"/>
        </a:p>
      </dgm:t>
    </dgm:pt>
    <dgm:pt modelId="{C7EDF18F-79F7-495C-86C7-62A2FC514A84}" type="pres">
      <dgm:prSet presAssocID="{9EEB5EF3-4A00-4A4D-92FB-67A73C5DEC5D}" presName="rect6ParTxNoCh" presStyleLbl="alignAcc1" presStyleIdx="6" presStyleCnt="7">
        <dgm:presLayoutVars>
          <dgm:chMax val="1"/>
          <dgm:bulletEnabled val="1"/>
        </dgm:presLayoutVars>
      </dgm:prSet>
      <dgm:spPr/>
      <dgm:t>
        <a:bodyPr/>
        <a:lstStyle/>
        <a:p>
          <a:endParaRPr lang="en-US"/>
        </a:p>
      </dgm:t>
    </dgm:pt>
    <dgm:pt modelId="{DC1666BE-3D57-4D5F-9DC4-809C52F3D6AE}" type="pres">
      <dgm:prSet presAssocID="{F1D90D63-4238-40FC-9DF8-22CC140453DB}" presName="rect7ParTxNoCh" presStyleLbl="alignAcc1" presStyleIdx="6" presStyleCnt="7">
        <dgm:presLayoutVars>
          <dgm:chMax val="1"/>
          <dgm:bulletEnabled val="1"/>
        </dgm:presLayoutVars>
      </dgm:prSet>
      <dgm:spPr/>
      <dgm:t>
        <a:bodyPr/>
        <a:lstStyle/>
        <a:p>
          <a:endParaRPr lang="en-US"/>
        </a:p>
      </dgm:t>
    </dgm:pt>
  </dgm:ptLst>
  <dgm:cxnLst>
    <dgm:cxn modelId="{4063C6A1-E8F8-4EB0-99E3-BB9ED0E67B9D}" type="presOf" srcId="{9EEB5EF3-4A00-4A4D-92FB-67A73C5DEC5D}" destId="{F0F0035C-5426-43AC-9DD9-1832195E0229}" srcOrd="0" destOrd="0" presId="urn:microsoft.com/office/officeart/2005/8/layout/target3"/>
    <dgm:cxn modelId="{5762F2B0-2F23-4D29-8A5F-4059977D781B}" srcId="{DAE30B70-8AC8-43E0-9999-8EC073254361}" destId="{74583604-8F51-40A0-867C-B430961A5B1F}" srcOrd="4" destOrd="0" parTransId="{EA72B940-0C41-4FAE-AB17-C61318218FB4}" sibTransId="{4292E0D1-EDB5-49DD-B75C-6D2DEB4C48C4}"/>
    <dgm:cxn modelId="{6B2E4589-B2C8-4641-86B7-17364D87FF6A}" srcId="{DAE30B70-8AC8-43E0-9999-8EC073254361}" destId="{6B62F0E4-8949-4BC2-89D2-F5C84BDABE14}" srcOrd="9" destOrd="0" parTransId="{41986ECB-2BD2-4554-8409-B8F3716B2C07}" sibTransId="{D7DA79A9-0107-43A4-A222-4C50C02B4AAB}"/>
    <dgm:cxn modelId="{AFD328F7-45C1-4C42-B526-4F4748C8CDFE}" type="presOf" srcId="{574C3F8F-F9DB-4C5B-9F1B-E7148692C9BB}" destId="{282E0A3F-1F56-417D-A96B-246DA388DA2A}" srcOrd="0" destOrd="0" presId="urn:microsoft.com/office/officeart/2005/8/layout/target3"/>
    <dgm:cxn modelId="{88A48D2F-AE97-4B25-ACE9-9321FAE2F652}" srcId="{DAE30B70-8AC8-43E0-9999-8EC073254361}" destId="{05297856-56F9-4F0A-8050-BC25811CBD32}" srcOrd="2" destOrd="0" parTransId="{7A96E744-9A87-40D1-924E-DBDA0558C6E5}" sibTransId="{DAB81293-855D-4E72-87B2-F9893113EFBD}"/>
    <dgm:cxn modelId="{8A0D6922-87CB-48FB-BFE6-C8B7640CF76B}" srcId="{DAE30B70-8AC8-43E0-9999-8EC073254361}" destId="{1D4AB3E0-1A94-4DE7-A0FC-DDB8BF7FFD56}" srcOrd="3" destOrd="0" parTransId="{5D7CF7F4-2CEC-4D6E-8CCF-7C5DB7A775AA}" sibTransId="{DEA266E1-792B-40D1-9F9C-B50087290341}"/>
    <dgm:cxn modelId="{D8FB8BC4-E7AD-4B31-9B51-C372797EA184}" type="presOf" srcId="{DAE30B70-8AC8-43E0-9999-8EC073254361}" destId="{6DBADC0D-E0B1-497E-847B-0680BAB8A09E}" srcOrd="0" destOrd="0" presId="urn:microsoft.com/office/officeart/2005/8/layout/target3"/>
    <dgm:cxn modelId="{143764A1-1A13-47E2-A46E-1ADA6C330979}" srcId="{DAE30B70-8AC8-43E0-9999-8EC073254361}" destId="{5D01CFD4-E6AC-476A-A0C9-3A633F1B21D3}" srcOrd="7" destOrd="0" parTransId="{986A005E-259A-4F30-8BF6-C8A4EDA41C21}" sibTransId="{CB5EBC84-4C26-4091-8439-CE502A2BD6F3}"/>
    <dgm:cxn modelId="{1C21A506-20D8-4AB5-88E4-25FB3183EAB1}" type="presOf" srcId="{05297856-56F9-4F0A-8050-BC25811CBD32}" destId="{9DB391D9-0525-4F48-BDC7-0E74D4A9222C}" srcOrd="1" destOrd="0" presId="urn:microsoft.com/office/officeart/2005/8/layout/target3"/>
    <dgm:cxn modelId="{64E66D2F-FAF0-4FC9-BA2E-8508D4A06DDF}" type="presOf" srcId="{F1D90D63-4238-40FC-9DF8-22CC140453DB}" destId="{DC1666BE-3D57-4D5F-9DC4-809C52F3D6AE}" srcOrd="1" destOrd="0" presId="urn:microsoft.com/office/officeart/2005/8/layout/target3"/>
    <dgm:cxn modelId="{49811041-FA4F-40C1-960B-EA33F2F2D8DB}" type="presOf" srcId="{DD511515-C612-433E-B829-420B355AE15B}" destId="{CDFB1F46-CB68-43EC-8294-07995D68C08D}" srcOrd="1" destOrd="0" presId="urn:microsoft.com/office/officeart/2005/8/layout/target3"/>
    <dgm:cxn modelId="{8E8995E5-DF06-4156-9B11-14CB090D91FB}" type="presOf" srcId="{05297856-56F9-4F0A-8050-BC25811CBD32}" destId="{E1E7A210-085D-45AE-B65C-932C7F492AA6}" srcOrd="0" destOrd="0" presId="urn:microsoft.com/office/officeart/2005/8/layout/target3"/>
    <dgm:cxn modelId="{862DF096-D2E8-4874-8592-9C166068CBBC}" type="presOf" srcId="{1D4AB3E0-1A94-4DE7-A0FC-DDB8BF7FFD56}" destId="{266C0A31-3D56-4479-8C0E-6D10598F7088}" srcOrd="0" destOrd="0" presId="urn:microsoft.com/office/officeart/2005/8/layout/target3"/>
    <dgm:cxn modelId="{F154FDC1-4BAF-48B7-962F-DC2C7C3848B6}" type="presOf" srcId="{574C3F8F-F9DB-4C5B-9F1B-E7148692C9BB}" destId="{178A96D1-01F5-468F-90B3-7D30C6DD0F2B}" srcOrd="1" destOrd="0" presId="urn:microsoft.com/office/officeart/2005/8/layout/target3"/>
    <dgm:cxn modelId="{27E46C04-D092-4591-AB44-BFE6DE43423C}" type="presOf" srcId="{74583604-8F51-40A0-867C-B430961A5B1F}" destId="{4CA8FF27-5F96-470F-974B-78DF497367A9}" srcOrd="1" destOrd="0" presId="urn:microsoft.com/office/officeart/2005/8/layout/target3"/>
    <dgm:cxn modelId="{F1708E80-6253-409A-820D-17985224B3A8}" type="presOf" srcId="{DD511515-C612-433E-B829-420B355AE15B}" destId="{C155BDB9-1C7C-468B-BE3E-611CC6519ACF}" srcOrd="0" destOrd="0" presId="urn:microsoft.com/office/officeart/2005/8/layout/target3"/>
    <dgm:cxn modelId="{0E41EAC4-FD70-4DC1-AE9F-8E679BCC0B55}" type="presOf" srcId="{9EEB5EF3-4A00-4A4D-92FB-67A73C5DEC5D}" destId="{C7EDF18F-79F7-495C-86C7-62A2FC514A84}" srcOrd="1" destOrd="0" presId="urn:microsoft.com/office/officeart/2005/8/layout/target3"/>
    <dgm:cxn modelId="{775EB732-155F-4018-85AF-AEA135AF0155}" type="presOf" srcId="{74583604-8F51-40A0-867C-B430961A5B1F}" destId="{C5789F32-5168-4D76-AA6E-0EC373617C1F}" srcOrd="0" destOrd="0" presId="urn:microsoft.com/office/officeart/2005/8/layout/target3"/>
    <dgm:cxn modelId="{DAE4AEA1-6B5D-47F4-A870-0741C4ECB5F5}" srcId="{DAE30B70-8AC8-43E0-9999-8EC073254361}" destId="{DD511515-C612-433E-B829-420B355AE15B}" srcOrd="1" destOrd="0" parTransId="{C11215ED-743B-40B1-A90D-489AF16A90BC}" sibTransId="{BB770F91-70D9-40AF-B94A-887451250DE4}"/>
    <dgm:cxn modelId="{1352A350-A03F-4C60-B459-3634745DEAA4}" srcId="{DAE30B70-8AC8-43E0-9999-8EC073254361}" destId="{56AFFBCC-22CB-45BE-8E1B-85E1C7309F4C}" srcOrd="8" destOrd="0" parTransId="{5CE4AC8F-E0E7-4BFA-80C4-D8B8DE8BCDC3}" sibTransId="{4B756E62-B2FD-48EE-8C54-97694042FEA9}"/>
    <dgm:cxn modelId="{B7A036F8-DED8-44B4-B4CC-D7E8612A0F9F}" srcId="{DAE30B70-8AC8-43E0-9999-8EC073254361}" destId="{F1D90D63-4238-40FC-9DF8-22CC140453DB}" srcOrd="6" destOrd="0" parTransId="{45890CCF-897A-4F34-B284-A0D9DE56B6FA}" sibTransId="{7DB83DF9-1708-4443-B57A-932775296EDB}"/>
    <dgm:cxn modelId="{A86E2AF9-A2B3-4954-99F4-B98ADDE9B62E}" type="presOf" srcId="{F1D90D63-4238-40FC-9DF8-22CC140453DB}" destId="{0445E7AF-8669-44A8-891A-4C5F33DB65AF}" srcOrd="0" destOrd="0" presId="urn:microsoft.com/office/officeart/2005/8/layout/target3"/>
    <dgm:cxn modelId="{B92D70F2-F6F0-4501-A638-4BCF3EE77478}" type="presOf" srcId="{1D4AB3E0-1A94-4DE7-A0FC-DDB8BF7FFD56}" destId="{904D6AF0-0A1F-4C94-AE82-707F2F0B29B0}" srcOrd="1" destOrd="0" presId="urn:microsoft.com/office/officeart/2005/8/layout/target3"/>
    <dgm:cxn modelId="{10D07B9A-A32F-472D-8F65-A7F290F9B6E5}" srcId="{DAE30B70-8AC8-43E0-9999-8EC073254361}" destId="{574C3F8F-F9DB-4C5B-9F1B-E7148692C9BB}" srcOrd="0" destOrd="0" parTransId="{3738E84E-24E8-4330-B33E-4D3D528BA4DE}" sibTransId="{A29F1EC4-9E8D-495F-BC35-DA6F5FB58760}"/>
    <dgm:cxn modelId="{CB7B52E3-220B-4D56-824B-371DBAE1884B}" srcId="{DAE30B70-8AC8-43E0-9999-8EC073254361}" destId="{9EEB5EF3-4A00-4A4D-92FB-67A73C5DEC5D}" srcOrd="5" destOrd="0" parTransId="{6D97C138-0EEF-49B9-B61D-77237C502293}" sibTransId="{D013246D-5090-4357-AD8F-07E14EC0DF7C}"/>
    <dgm:cxn modelId="{709B46B1-B8B6-4082-AFE0-3CE244848EA5}" type="presParOf" srcId="{6DBADC0D-E0B1-497E-847B-0680BAB8A09E}" destId="{A491A5DD-FBBD-4699-8033-EE45DC28ACF7}" srcOrd="0" destOrd="0" presId="urn:microsoft.com/office/officeart/2005/8/layout/target3"/>
    <dgm:cxn modelId="{6BF0D3F6-A7CE-46FD-82F1-8649CC6D2FDC}" type="presParOf" srcId="{6DBADC0D-E0B1-497E-847B-0680BAB8A09E}" destId="{21484482-BF40-45C3-9F96-16599F900A20}" srcOrd="1" destOrd="0" presId="urn:microsoft.com/office/officeart/2005/8/layout/target3"/>
    <dgm:cxn modelId="{7DBE87B2-73EC-4DE5-B62F-F1057D595DF7}" type="presParOf" srcId="{6DBADC0D-E0B1-497E-847B-0680BAB8A09E}" destId="{282E0A3F-1F56-417D-A96B-246DA388DA2A}" srcOrd="2" destOrd="0" presId="urn:microsoft.com/office/officeart/2005/8/layout/target3"/>
    <dgm:cxn modelId="{B25E879D-0E20-4E8D-99D6-8E7DD24D99C7}" type="presParOf" srcId="{6DBADC0D-E0B1-497E-847B-0680BAB8A09E}" destId="{122B7A62-F6E6-4166-BC84-94B46AB82F61}" srcOrd="3" destOrd="0" presId="urn:microsoft.com/office/officeart/2005/8/layout/target3"/>
    <dgm:cxn modelId="{AE4DA146-90B2-4C66-A164-5C00C628BE2A}" type="presParOf" srcId="{6DBADC0D-E0B1-497E-847B-0680BAB8A09E}" destId="{EC517C68-5F5F-4999-9B5A-5C6062B44E01}" srcOrd="4" destOrd="0" presId="urn:microsoft.com/office/officeart/2005/8/layout/target3"/>
    <dgm:cxn modelId="{0B699BF5-E97A-4FBF-A9ED-65CE83924F60}" type="presParOf" srcId="{6DBADC0D-E0B1-497E-847B-0680BAB8A09E}" destId="{C155BDB9-1C7C-468B-BE3E-611CC6519ACF}" srcOrd="5" destOrd="0" presId="urn:microsoft.com/office/officeart/2005/8/layout/target3"/>
    <dgm:cxn modelId="{AF863B9B-F7E5-41BC-81E9-BDB8428DCB31}" type="presParOf" srcId="{6DBADC0D-E0B1-497E-847B-0680BAB8A09E}" destId="{2085B472-0396-401D-AAD6-B16C84349910}" srcOrd="6" destOrd="0" presId="urn:microsoft.com/office/officeart/2005/8/layout/target3"/>
    <dgm:cxn modelId="{306EC796-E7AE-4D39-B75E-656F501BFCA8}" type="presParOf" srcId="{6DBADC0D-E0B1-497E-847B-0680BAB8A09E}" destId="{4E3DCFE9-F8A6-48D8-82EF-31277EEAEAB0}" srcOrd="7" destOrd="0" presId="urn:microsoft.com/office/officeart/2005/8/layout/target3"/>
    <dgm:cxn modelId="{026B64F3-F4E9-4504-9DEB-94E7A67B430F}" type="presParOf" srcId="{6DBADC0D-E0B1-497E-847B-0680BAB8A09E}" destId="{E1E7A210-085D-45AE-B65C-932C7F492AA6}" srcOrd="8" destOrd="0" presId="urn:microsoft.com/office/officeart/2005/8/layout/target3"/>
    <dgm:cxn modelId="{47BD4A19-9BD7-4F00-91D0-F747AF4FE1AE}" type="presParOf" srcId="{6DBADC0D-E0B1-497E-847B-0680BAB8A09E}" destId="{BC53CB98-D77F-4F34-9547-A5A7E2472090}" srcOrd="9" destOrd="0" presId="urn:microsoft.com/office/officeart/2005/8/layout/target3"/>
    <dgm:cxn modelId="{FD820647-2DD0-498D-A11B-9D40CD330A35}" type="presParOf" srcId="{6DBADC0D-E0B1-497E-847B-0680BAB8A09E}" destId="{0171FA33-7BE5-401C-BE0A-8CAA8F7069DA}" srcOrd="10" destOrd="0" presId="urn:microsoft.com/office/officeart/2005/8/layout/target3"/>
    <dgm:cxn modelId="{C60207DD-C991-4960-B97A-F5D85294A839}" type="presParOf" srcId="{6DBADC0D-E0B1-497E-847B-0680BAB8A09E}" destId="{266C0A31-3D56-4479-8C0E-6D10598F7088}" srcOrd="11" destOrd="0" presId="urn:microsoft.com/office/officeart/2005/8/layout/target3"/>
    <dgm:cxn modelId="{EF169A9F-FB2E-45CB-8A9A-03A4B81D123C}" type="presParOf" srcId="{6DBADC0D-E0B1-497E-847B-0680BAB8A09E}" destId="{98B4A6D2-C4FA-4470-BFD4-F96276D0E61F}" srcOrd="12" destOrd="0" presId="urn:microsoft.com/office/officeart/2005/8/layout/target3"/>
    <dgm:cxn modelId="{70BE5A7C-F02C-45B3-B2A4-B7D60A5742A2}" type="presParOf" srcId="{6DBADC0D-E0B1-497E-847B-0680BAB8A09E}" destId="{F235DC95-2D2E-4E2E-8F92-E98745DAE1BF}" srcOrd="13" destOrd="0" presId="urn:microsoft.com/office/officeart/2005/8/layout/target3"/>
    <dgm:cxn modelId="{96F01CF3-F97C-4C12-B247-257811309F1C}" type="presParOf" srcId="{6DBADC0D-E0B1-497E-847B-0680BAB8A09E}" destId="{C5789F32-5168-4D76-AA6E-0EC373617C1F}" srcOrd="14" destOrd="0" presId="urn:microsoft.com/office/officeart/2005/8/layout/target3"/>
    <dgm:cxn modelId="{7E268D6B-5525-4C1B-949F-73185FB89036}" type="presParOf" srcId="{6DBADC0D-E0B1-497E-847B-0680BAB8A09E}" destId="{244D1320-BE70-4595-9961-76CA1E7477D6}" srcOrd="15" destOrd="0" presId="urn:microsoft.com/office/officeart/2005/8/layout/target3"/>
    <dgm:cxn modelId="{D4C21A60-7920-463C-AFF4-077C62D3DE83}" type="presParOf" srcId="{6DBADC0D-E0B1-497E-847B-0680BAB8A09E}" destId="{BFB0454B-CCA2-4D5A-87B9-A98A123DCB64}" srcOrd="16" destOrd="0" presId="urn:microsoft.com/office/officeart/2005/8/layout/target3"/>
    <dgm:cxn modelId="{0DCFD8B2-7D89-4453-8040-B70DEE13B827}" type="presParOf" srcId="{6DBADC0D-E0B1-497E-847B-0680BAB8A09E}" destId="{F0F0035C-5426-43AC-9DD9-1832195E0229}" srcOrd="17" destOrd="0" presId="urn:microsoft.com/office/officeart/2005/8/layout/target3"/>
    <dgm:cxn modelId="{7C8793AB-576F-43AA-A244-C0E6DD614C3E}" type="presParOf" srcId="{6DBADC0D-E0B1-497E-847B-0680BAB8A09E}" destId="{A3F61831-D1F8-4260-9667-E77BB326E80D}" srcOrd="18" destOrd="0" presId="urn:microsoft.com/office/officeart/2005/8/layout/target3"/>
    <dgm:cxn modelId="{2092A474-81D3-46D1-8105-7258E2789E19}" type="presParOf" srcId="{6DBADC0D-E0B1-497E-847B-0680BAB8A09E}" destId="{FE6AA734-8875-4908-A581-6956B080C7E1}" srcOrd="19" destOrd="0" presId="urn:microsoft.com/office/officeart/2005/8/layout/target3"/>
    <dgm:cxn modelId="{01C7D815-ADD8-4AC3-B526-43F359878B28}" type="presParOf" srcId="{6DBADC0D-E0B1-497E-847B-0680BAB8A09E}" destId="{0445E7AF-8669-44A8-891A-4C5F33DB65AF}" srcOrd="20" destOrd="0" presId="urn:microsoft.com/office/officeart/2005/8/layout/target3"/>
    <dgm:cxn modelId="{F63E18BE-01CA-4146-8131-FAA5192FDAB3}" type="presParOf" srcId="{6DBADC0D-E0B1-497E-847B-0680BAB8A09E}" destId="{178A96D1-01F5-468F-90B3-7D30C6DD0F2B}" srcOrd="21" destOrd="0" presId="urn:microsoft.com/office/officeart/2005/8/layout/target3"/>
    <dgm:cxn modelId="{748FF65E-797E-4BDE-816F-FC26459744A8}" type="presParOf" srcId="{6DBADC0D-E0B1-497E-847B-0680BAB8A09E}" destId="{CDFB1F46-CB68-43EC-8294-07995D68C08D}" srcOrd="22" destOrd="0" presId="urn:microsoft.com/office/officeart/2005/8/layout/target3"/>
    <dgm:cxn modelId="{DE202853-D2C8-4CDC-ADA7-B5386DAA5702}" type="presParOf" srcId="{6DBADC0D-E0B1-497E-847B-0680BAB8A09E}" destId="{9DB391D9-0525-4F48-BDC7-0E74D4A9222C}" srcOrd="23" destOrd="0" presId="urn:microsoft.com/office/officeart/2005/8/layout/target3"/>
    <dgm:cxn modelId="{DAB27694-CC25-4730-AA64-75C052215C3E}" type="presParOf" srcId="{6DBADC0D-E0B1-497E-847B-0680BAB8A09E}" destId="{904D6AF0-0A1F-4C94-AE82-707F2F0B29B0}" srcOrd="24" destOrd="0" presId="urn:microsoft.com/office/officeart/2005/8/layout/target3"/>
    <dgm:cxn modelId="{4F36B1FB-32EA-4D30-94B9-A0CDC707F3E3}" type="presParOf" srcId="{6DBADC0D-E0B1-497E-847B-0680BAB8A09E}" destId="{4CA8FF27-5F96-470F-974B-78DF497367A9}" srcOrd="25" destOrd="0" presId="urn:microsoft.com/office/officeart/2005/8/layout/target3"/>
    <dgm:cxn modelId="{0CCC9323-88BF-4D6E-A5A2-06CEB3FA11BF}" type="presParOf" srcId="{6DBADC0D-E0B1-497E-847B-0680BAB8A09E}" destId="{C7EDF18F-79F7-495C-86C7-62A2FC514A84}" srcOrd="26" destOrd="0" presId="urn:microsoft.com/office/officeart/2005/8/layout/target3"/>
    <dgm:cxn modelId="{11CA746D-B9B9-4BA8-A505-A5B48FA1D2D6}" type="presParOf" srcId="{6DBADC0D-E0B1-497E-847B-0680BAB8A09E}" destId="{DC1666BE-3D57-4D5F-9DC4-809C52F3D6AE}" srcOrd="27" destOrd="0" presId="urn:microsoft.com/office/officeart/2005/8/layout/targe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10AC0E07-C813-4897-B992-97CE48FFE6C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69B0253F-97FD-4E9C-8042-0B61FF0A24F6}">
      <dgm:prSet/>
      <dgm:spPr/>
      <dgm:t>
        <a:bodyPr/>
        <a:lstStyle/>
        <a:p>
          <a:pPr rtl="0"/>
          <a:r>
            <a:rPr lang="en-US" smtClean="0"/>
            <a:t>Program errors practice question</a:t>
          </a:r>
          <a:endParaRPr lang="en-US"/>
        </a:p>
      </dgm:t>
    </dgm:pt>
    <dgm:pt modelId="{46ED8D40-18D9-431A-9958-3A2F5053759D}" type="parTrans" cxnId="{6057E761-3B08-4790-9AED-7D7490185FF6}">
      <dgm:prSet/>
      <dgm:spPr/>
      <dgm:t>
        <a:bodyPr/>
        <a:lstStyle/>
        <a:p>
          <a:endParaRPr lang="en-US"/>
        </a:p>
      </dgm:t>
    </dgm:pt>
    <dgm:pt modelId="{E11770CC-2F21-41AA-8884-9C5533096F7B}" type="sibTrans" cxnId="{6057E761-3B08-4790-9AED-7D7490185FF6}">
      <dgm:prSet/>
      <dgm:spPr/>
      <dgm:t>
        <a:bodyPr/>
        <a:lstStyle/>
        <a:p>
          <a:endParaRPr lang="en-US"/>
        </a:p>
      </dgm:t>
    </dgm:pt>
    <dgm:pt modelId="{66B7B97F-8784-41C4-A9FD-2B80DCA8F449}" type="pres">
      <dgm:prSet presAssocID="{10AC0E07-C813-4897-B992-97CE48FFE6C1}" presName="Name0" presStyleCnt="0">
        <dgm:presLayoutVars>
          <dgm:chMax val="7"/>
          <dgm:dir/>
          <dgm:animLvl val="lvl"/>
          <dgm:resizeHandles val="exact"/>
        </dgm:presLayoutVars>
      </dgm:prSet>
      <dgm:spPr/>
      <dgm:t>
        <a:bodyPr/>
        <a:lstStyle/>
        <a:p>
          <a:endParaRPr lang="en-US"/>
        </a:p>
      </dgm:t>
    </dgm:pt>
    <dgm:pt modelId="{D75105EE-B441-4105-9F11-F7F45263FC86}" type="pres">
      <dgm:prSet presAssocID="{69B0253F-97FD-4E9C-8042-0B61FF0A24F6}" presName="circle1" presStyleLbl="node1" presStyleIdx="0" presStyleCnt="1"/>
      <dgm:spPr/>
    </dgm:pt>
    <dgm:pt modelId="{70100428-59A7-45A5-9BF0-105D1F50DF94}" type="pres">
      <dgm:prSet presAssocID="{69B0253F-97FD-4E9C-8042-0B61FF0A24F6}" presName="space" presStyleCnt="0"/>
      <dgm:spPr/>
    </dgm:pt>
    <dgm:pt modelId="{10B209CD-6D28-4373-AE8F-0BB54EDA10B2}" type="pres">
      <dgm:prSet presAssocID="{69B0253F-97FD-4E9C-8042-0B61FF0A24F6}" presName="rect1" presStyleLbl="alignAcc1" presStyleIdx="0" presStyleCnt="1"/>
      <dgm:spPr/>
      <dgm:t>
        <a:bodyPr/>
        <a:lstStyle/>
        <a:p>
          <a:endParaRPr lang="en-US"/>
        </a:p>
      </dgm:t>
    </dgm:pt>
    <dgm:pt modelId="{0A97383B-F871-4BE7-A21C-C53B45700935}" type="pres">
      <dgm:prSet presAssocID="{69B0253F-97FD-4E9C-8042-0B61FF0A24F6}" presName="rect1ParTxNoCh" presStyleLbl="alignAcc1" presStyleIdx="0" presStyleCnt="1">
        <dgm:presLayoutVars>
          <dgm:chMax val="1"/>
          <dgm:bulletEnabled val="1"/>
        </dgm:presLayoutVars>
      </dgm:prSet>
      <dgm:spPr/>
      <dgm:t>
        <a:bodyPr/>
        <a:lstStyle/>
        <a:p>
          <a:endParaRPr lang="en-US"/>
        </a:p>
      </dgm:t>
    </dgm:pt>
  </dgm:ptLst>
  <dgm:cxnLst>
    <dgm:cxn modelId="{26F9AB00-4287-43BD-A1A4-794B73BC02F0}" type="presOf" srcId="{10AC0E07-C813-4897-B992-97CE48FFE6C1}" destId="{66B7B97F-8784-41C4-A9FD-2B80DCA8F449}" srcOrd="0" destOrd="0" presId="urn:microsoft.com/office/officeart/2005/8/layout/target3"/>
    <dgm:cxn modelId="{6057E761-3B08-4790-9AED-7D7490185FF6}" srcId="{10AC0E07-C813-4897-B992-97CE48FFE6C1}" destId="{69B0253F-97FD-4E9C-8042-0B61FF0A24F6}" srcOrd="0" destOrd="0" parTransId="{46ED8D40-18D9-431A-9958-3A2F5053759D}" sibTransId="{E11770CC-2F21-41AA-8884-9C5533096F7B}"/>
    <dgm:cxn modelId="{576BD656-B471-4B1C-B362-9AA69BFBA77F}" type="presOf" srcId="{69B0253F-97FD-4E9C-8042-0B61FF0A24F6}" destId="{10B209CD-6D28-4373-AE8F-0BB54EDA10B2}" srcOrd="0" destOrd="0" presId="urn:microsoft.com/office/officeart/2005/8/layout/target3"/>
    <dgm:cxn modelId="{9A9CC080-48D7-4D96-BF3B-9C864AA87B87}" type="presOf" srcId="{69B0253F-97FD-4E9C-8042-0B61FF0A24F6}" destId="{0A97383B-F871-4BE7-A21C-C53B45700935}" srcOrd="1" destOrd="0" presId="urn:microsoft.com/office/officeart/2005/8/layout/target3"/>
    <dgm:cxn modelId="{E9046B5A-803C-4F90-8D7A-5C6C51F6CD1E}" type="presParOf" srcId="{66B7B97F-8784-41C4-A9FD-2B80DCA8F449}" destId="{D75105EE-B441-4105-9F11-F7F45263FC86}" srcOrd="0" destOrd="0" presId="urn:microsoft.com/office/officeart/2005/8/layout/target3"/>
    <dgm:cxn modelId="{EB5B590C-C754-4619-B0C2-C24FDA184577}" type="presParOf" srcId="{66B7B97F-8784-41C4-A9FD-2B80DCA8F449}" destId="{70100428-59A7-45A5-9BF0-105D1F50DF94}" srcOrd="1" destOrd="0" presId="urn:microsoft.com/office/officeart/2005/8/layout/target3"/>
    <dgm:cxn modelId="{162F1A97-F995-4A68-8CA8-6CC820497E89}" type="presParOf" srcId="{66B7B97F-8784-41C4-A9FD-2B80DCA8F449}" destId="{10B209CD-6D28-4373-AE8F-0BB54EDA10B2}" srcOrd="2" destOrd="0" presId="urn:microsoft.com/office/officeart/2005/8/layout/target3"/>
    <dgm:cxn modelId="{2A581671-5B69-4FDA-A3DE-849CACFCC04D}" type="presParOf" srcId="{66B7B97F-8784-41C4-A9FD-2B80DCA8F449}" destId="{0A97383B-F871-4BE7-A21C-C53B45700935}"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5B195327-1480-4D65-8E4B-A4858C9FB362}"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5B5C3133-F037-42C2-A646-9412F82292A5}">
      <dgm:prSet/>
      <dgm:spPr/>
      <dgm:t>
        <a:bodyPr/>
        <a:lstStyle/>
        <a:p>
          <a:pPr rtl="0"/>
          <a:r>
            <a:rPr lang="en-US" smtClean="0"/>
            <a:t>Solution </a:t>
          </a:r>
          <a:endParaRPr lang="en-US"/>
        </a:p>
      </dgm:t>
    </dgm:pt>
    <dgm:pt modelId="{2B4E9B26-145D-4C88-A216-3CBFB92B9976}" type="parTrans" cxnId="{41F4044B-D56F-4DEF-85DB-86C657E067AC}">
      <dgm:prSet/>
      <dgm:spPr/>
      <dgm:t>
        <a:bodyPr/>
        <a:lstStyle/>
        <a:p>
          <a:endParaRPr lang="en-US"/>
        </a:p>
      </dgm:t>
    </dgm:pt>
    <dgm:pt modelId="{D8AC9C1B-EF5D-4EC6-B6DF-17138A637B7E}" type="sibTrans" cxnId="{41F4044B-D56F-4DEF-85DB-86C657E067AC}">
      <dgm:prSet/>
      <dgm:spPr/>
      <dgm:t>
        <a:bodyPr/>
        <a:lstStyle/>
        <a:p>
          <a:endParaRPr lang="en-US"/>
        </a:p>
      </dgm:t>
    </dgm:pt>
    <dgm:pt modelId="{7C83B900-FB94-4840-812E-0A761F9FE333}" type="pres">
      <dgm:prSet presAssocID="{5B195327-1480-4D65-8E4B-A4858C9FB362}" presName="Name0" presStyleCnt="0">
        <dgm:presLayoutVars>
          <dgm:chMax val="7"/>
          <dgm:dir/>
          <dgm:animLvl val="lvl"/>
          <dgm:resizeHandles val="exact"/>
        </dgm:presLayoutVars>
      </dgm:prSet>
      <dgm:spPr/>
      <dgm:t>
        <a:bodyPr/>
        <a:lstStyle/>
        <a:p>
          <a:endParaRPr lang="en-US"/>
        </a:p>
      </dgm:t>
    </dgm:pt>
    <dgm:pt modelId="{68A426E5-3FD2-4D7B-881D-68A55176CEE4}" type="pres">
      <dgm:prSet presAssocID="{5B5C3133-F037-42C2-A646-9412F82292A5}" presName="circle1" presStyleLbl="node1" presStyleIdx="0" presStyleCnt="1"/>
      <dgm:spPr/>
    </dgm:pt>
    <dgm:pt modelId="{3D70E116-5466-4A5D-8A1A-5717820E468F}" type="pres">
      <dgm:prSet presAssocID="{5B5C3133-F037-42C2-A646-9412F82292A5}" presName="space" presStyleCnt="0"/>
      <dgm:spPr/>
    </dgm:pt>
    <dgm:pt modelId="{908BD72C-BA76-4E08-AFB8-53B327501F73}" type="pres">
      <dgm:prSet presAssocID="{5B5C3133-F037-42C2-A646-9412F82292A5}" presName="rect1" presStyleLbl="alignAcc1" presStyleIdx="0" presStyleCnt="1"/>
      <dgm:spPr/>
      <dgm:t>
        <a:bodyPr/>
        <a:lstStyle/>
        <a:p>
          <a:endParaRPr lang="en-US"/>
        </a:p>
      </dgm:t>
    </dgm:pt>
    <dgm:pt modelId="{3FA9ED93-E5D0-400A-B1FB-CC70BCB9783E}" type="pres">
      <dgm:prSet presAssocID="{5B5C3133-F037-42C2-A646-9412F82292A5}" presName="rect1ParTxNoCh" presStyleLbl="alignAcc1" presStyleIdx="0" presStyleCnt="1">
        <dgm:presLayoutVars>
          <dgm:chMax val="1"/>
          <dgm:bulletEnabled val="1"/>
        </dgm:presLayoutVars>
      </dgm:prSet>
      <dgm:spPr/>
      <dgm:t>
        <a:bodyPr/>
        <a:lstStyle/>
        <a:p>
          <a:endParaRPr lang="en-US"/>
        </a:p>
      </dgm:t>
    </dgm:pt>
  </dgm:ptLst>
  <dgm:cxnLst>
    <dgm:cxn modelId="{41F4044B-D56F-4DEF-85DB-86C657E067AC}" srcId="{5B195327-1480-4D65-8E4B-A4858C9FB362}" destId="{5B5C3133-F037-42C2-A646-9412F82292A5}" srcOrd="0" destOrd="0" parTransId="{2B4E9B26-145D-4C88-A216-3CBFB92B9976}" sibTransId="{D8AC9C1B-EF5D-4EC6-B6DF-17138A637B7E}"/>
    <dgm:cxn modelId="{A2DCCCB5-AB24-42FA-9460-130DBF294317}" type="presOf" srcId="{5B5C3133-F037-42C2-A646-9412F82292A5}" destId="{3FA9ED93-E5D0-400A-B1FB-CC70BCB9783E}" srcOrd="1" destOrd="0" presId="urn:microsoft.com/office/officeart/2005/8/layout/target3"/>
    <dgm:cxn modelId="{5869F1FD-C29D-41DE-B7F0-26DD43C8033F}" type="presOf" srcId="{5B195327-1480-4D65-8E4B-A4858C9FB362}" destId="{7C83B900-FB94-4840-812E-0A761F9FE333}" srcOrd="0" destOrd="0" presId="urn:microsoft.com/office/officeart/2005/8/layout/target3"/>
    <dgm:cxn modelId="{E17DA13F-5DBF-4AE5-80F3-357213935896}" type="presOf" srcId="{5B5C3133-F037-42C2-A646-9412F82292A5}" destId="{908BD72C-BA76-4E08-AFB8-53B327501F73}" srcOrd="0" destOrd="0" presId="urn:microsoft.com/office/officeart/2005/8/layout/target3"/>
    <dgm:cxn modelId="{7E5C6AD7-138C-4BEA-83E9-A0DD388728B1}" type="presParOf" srcId="{7C83B900-FB94-4840-812E-0A761F9FE333}" destId="{68A426E5-3FD2-4D7B-881D-68A55176CEE4}" srcOrd="0" destOrd="0" presId="urn:microsoft.com/office/officeart/2005/8/layout/target3"/>
    <dgm:cxn modelId="{22992477-E70A-4C02-80E9-76A537D938A3}" type="presParOf" srcId="{7C83B900-FB94-4840-812E-0A761F9FE333}" destId="{3D70E116-5466-4A5D-8A1A-5717820E468F}" srcOrd="1" destOrd="0" presId="urn:microsoft.com/office/officeart/2005/8/layout/target3"/>
    <dgm:cxn modelId="{2FCE649D-6ABA-4DCC-BB9D-1DFD64C173C7}" type="presParOf" srcId="{7C83B900-FB94-4840-812E-0A761F9FE333}" destId="{908BD72C-BA76-4E08-AFB8-53B327501F73}" srcOrd="2" destOrd="0" presId="urn:microsoft.com/office/officeart/2005/8/layout/target3"/>
    <dgm:cxn modelId="{64B15C3C-9811-49F0-BDAF-38975F281BBA}" type="presParOf" srcId="{7C83B900-FB94-4840-812E-0A761F9FE333}" destId="{3FA9ED93-E5D0-400A-B1FB-CC70BCB9783E}"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526EAAE0-C903-49D6-B1E0-14266FEBF1B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96A1EA8-0F5D-4868-9351-20A2AE3F51F1}">
      <dgm:prSet/>
      <dgm:spPr/>
      <dgm:t>
        <a:bodyPr/>
        <a:lstStyle/>
        <a:p>
          <a:pPr rtl="0"/>
          <a:r>
            <a:rPr lang="en-US" smtClean="0"/>
            <a:t>day=input(“enter the day of the week”)</a:t>
          </a:r>
          <a:endParaRPr lang="en-US"/>
        </a:p>
      </dgm:t>
    </dgm:pt>
    <dgm:pt modelId="{9C29E09A-A92A-4B4C-9DF4-DD9ADB6B7BF1}" type="parTrans" cxnId="{9783D1B9-43D1-47A7-80B7-7C3137875301}">
      <dgm:prSet/>
      <dgm:spPr/>
      <dgm:t>
        <a:bodyPr/>
        <a:lstStyle/>
        <a:p>
          <a:endParaRPr lang="en-US"/>
        </a:p>
      </dgm:t>
    </dgm:pt>
    <dgm:pt modelId="{D6CC39E4-C336-477D-869E-F70B46A5D25B}" type="sibTrans" cxnId="{9783D1B9-43D1-47A7-80B7-7C3137875301}">
      <dgm:prSet/>
      <dgm:spPr/>
      <dgm:t>
        <a:bodyPr/>
        <a:lstStyle/>
        <a:p>
          <a:endParaRPr lang="en-US"/>
        </a:p>
      </dgm:t>
    </dgm:pt>
    <dgm:pt modelId="{E8C97D42-6E86-4F81-ADBD-C1EBB6A0CC61}">
      <dgm:prSet/>
      <dgm:spPr/>
      <dgm:t>
        <a:bodyPr/>
        <a:lstStyle/>
        <a:p>
          <a:pPr rtl="0"/>
          <a:r>
            <a:rPr lang="en-US" smtClean="0"/>
            <a:t>month=“January”</a:t>
          </a:r>
          <a:endParaRPr lang="en-US"/>
        </a:p>
      </dgm:t>
    </dgm:pt>
    <dgm:pt modelId="{10FD02F7-9CEC-4373-9279-79A6B7C87534}" type="parTrans" cxnId="{53B05A42-4F08-4BDD-9053-475F90EBD5D5}">
      <dgm:prSet/>
      <dgm:spPr/>
      <dgm:t>
        <a:bodyPr/>
        <a:lstStyle/>
        <a:p>
          <a:endParaRPr lang="en-US"/>
        </a:p>
      </dgm:t>
    </dgm:pt>
    <dgm:pt modelId="{CC050C9C-3654-494F-BB30-2D498D24792E}" type="sibTrans" cxnId="{53B05A42-4F08-4BDD-9053-475F90EBD5D5}">
      <dgm:prSet/>
      <dgm:spPr/>
      <dgm:t>
        <a:bodyPr/>
        <a:lstStyle/>
        <a:p>
          <a:endParaRPr lang="en-US"/>
        </a:p>
      </dgm:t>
    </dgm:pt>
    <dgm:pt modelId="{10723F44-A186-4EF4-A28A-D4C66E92E134}">
      <dgm:prSet/>
      <dgm:spPr/>
      <dgm:t>
        <a:bodyPr/>
        <a:lstStyle/>
        <a:p>
          <a:pPr rtl="0"/>
          <a:r>
            <a:rPr lang="en-US" smtClean="0"/>
            <a:t>year=input(“enter  the year”)</a:t>
          </a:r>
          <a:endParaRPr lang="en-US"/>
        </a:p>
      </dgm:t>
    </dgm:pt>
    <dgm:pt modelId="{0EFF75BD-AB50-445C-BA14-732A42C265BB}" type="parTrans" cxnId="{2F4D6339-05BF-499F-B53F-81777CD28957}">
      <dgm:prSet/>
      <dgm:spPr/>
      <dgm:t>
        <a:bodyPr/>
        <a:lstStyle/>
        <a:p>
          <a:endParaRPr lang="en-US"/>
        </a:p>
      </dgm:t>
    </dgm:pt>
    <dgm:pt modelId="{FD109A7D-C2E7-4BEE-B3F8-DA9E5A9E1943}" type="sibTrans" cxnId="{2F4D6339-05BF-499F-B53F-81777CD28957}">
      <dgm:prSet/>
      <dgm:spPr/>
      <dgm:t>
        <a:bodyPr/>
        <a:lstStyle/>
        <a:p>
          <a:endParaRPr lang="en-US"/>
        </a:p>
      </dgm:t>
    </dgm:pt>
    <dgm:pt modelId="{FA3ABD41-033E-4D94-B122-B2DA24A14822}">
      <dgm:prSet/>
      <dgm:spPr/>
      <dgm:t>
        <a:bodyPr/>
        <a:lstStyle/>
        <a:p>
          <a:pPr rtl="0"/>
          <a:r>
            <a:rPr lang="en-US" smtClean="0"/>
            <a:t>print(“today is”,day)</a:t>
          </a:r>
          <a:endParaRPr lang="en-US"/>
        </a:p>
      </dgm:t>
    </dgm:pt>
    <dgm:pt modelId="{A3907C0E-B490-44A9-8B84-D2860E09B1C9}" type="parTrans" cxnId="{F0751C82-01CD-4981-83B0-2768CE6C6D49}">
      <dgm:prSet/>
      <dgm:spPr/>
      <dgm:t>
        <a:bodyPr/>
        <a:lstStyle/>
        <a:p>
          <a:endParaRPr lang="en-US"/>
        </a:p>
      </dgm:t>
    </dgm:pt>
    <dgm:pt modelId="{2948F764-F88E-4189-B79B-94793B80F2C4}" type="sibTrans" cxnId="{F0751C82-01CD-4981-83B0-2768CE6C6D49}">
      <dgm:prSet/>
      <dgm:spPr/>
      <dgm:t>
        <a:bodyPr/>
        <a:lstStyle/>
        <a:p>
          <a:endParaRPr lang="en-US"/>
        </a:p>
      </dgm:t>
    </dgm:pt>
    <dgm:pt modelId="{156F400D-EAEA-477B-BA64-B097B5E5ADF0}">
      <dgm:prSet/>
      <dgm:spPr/>
      <dgm:t>
        <a:bodyPr/>
        <a:lstStyle/>
        <a:p>
          <a:pPr rtl="0"/>
          <a:r>
            <a:rPr lang="en-US" smtClean="0"/>
            <a:t>print(year)</a:t>
          </a:r>
          <a:endParaRPr lang="en-US"/>
        </a:p>
      </dgm:t>
    </dgm:pt>
    <dgm:pt modelId="{5CDAA197-209A-4147-9582-68092C62D960}" type="parTrans" cxnId="{140026CC-CC8E-4917-814A-D9924BAF47A8}">
      <dgm:prSet/>
      <dgm:spPr/>
      <dgm:t>
        <a:bodyPr/>
        <a:lstStyle/>
        <a:p>
          <a:endParaRPr lang="en-US"/>
        </a:p>
      </dgm:t>
    </dgm:pt>
    <dgm:pt modelId="{ECD07249-93BE-4363-8C9D-53BC54B7BF06}" type="sibTrans" cxnId="{140026CC-CC8E-4917-814A-D9924BAF47A8}">
      <dgm:prSet/>
      <dgm:spPr/>
      <dgm:t>
        <a:bodyPr/>
        <a:lstStyle/>
        <a:p>
          <a:endParaRPr lang="en-US"/>
        </a:p>
      </dgm:t>
    </dgm:pt>
    <dgm:pt modelId="{E9615E42-070D-4909-A16E-7E14645257AA}" type="pres">
      <dgm:prSet presAssocID="{526EAAE0-C903-49D6-B1E0-14266FEBF1BD}" presName="linear" presStyleCnt="0">
        <dgm:presLayoutVars>
          <dgm:animLvl val="lvl"/>
          <dgm:resizeHandles val="exact"/>
        </dgm:presLayoutVars>
      </dgm:prSet>
      <dgm:spPr/>
      <dgm:t>
        <a:bodyPr/>
        <a:lstStyle/>
        <a:p>
          <a:endParaRPr lang="en-US"/>
        </a:p>
      </dgm:t>
    </dgm:pt>
    <dgm:pt modelId="{B295F620-3636-4A59-84F3-207B6260B120}" type="pres">
      <dgm:prSet presAssocID="{196A1EA8-0F5D-4868-9351-20A2AE3F51F1}" presName="parentText" presStyleLbl="node1" presStyleIdx="0" presStyleCnt="5">
        <dgm:presLayoutVars>
          <dgm:chMax val="0"/>
          <dgm:bulletEnabled val="1"/>
        </dgm:presLayoutVars>
      </dgm:prSet>
      <dgm:spPr/>
      <dgm:t>
        <a:bodyPr/>
        <a:lstStyle/>
        <a:p>
          <a:endParaRPr lang="en-US"/>
        </a:p>
      </dgm:t>
    </dgm:pt>
    <dgm:pt modelId="{61E3E77A-EF1F-41CE-95DB-EF3D4D272C0C}" type="pres">
      <dgm:prSet presAssocID="{D6CC39E4-C336-477D-869E-F70B46A5D25B}" presName="spacer" presStyleCnt="0"/>
      <dgm:spPr/>
    </dgm:pt>
    <dgm:pt modelId="{2A7E30F6-4970-4CB4-AF62-8756321F8839}" type="pres">
      <dgm:prSet presAssocID="{E8C97D42-6E86-4F81-ADBD-C1EBB6A0CC61}" presName="parentText" presStyleLbl="node1" presStyleIdx="1" presStyleCnt="5">
        <dgm:presLayoutVars>
          <dgm:chMax val="0"/>
          <dgm:bulletEnabled val="1"/>
        </dgm:presLayoutVars>
      </dgm:prSet>
      <dgm:spPr/>
      <dgm:t>
        <a:bodyPr/>
        <a:lstStyle/>
        <a:p>
          <a:endParaRPr lang="en-US"/>
        </a:p>
      </dgm:t>
    </dgm:pt>
    <dgm:pt modelId="{A12EB36F-FD15-4E0E-9433-21AB6AF13B08}" type="pres">
      <dgm:prSet presAssocID="{CC050C9C-3654-494F-BB30-2D498D24792E}" presName="spacer" presStyleCnt="0"/>
      <dgm:spPr/>
    </dgm:pt>
    <dgm:pt modelId="{214E6EA4-357E-4104-9149-BC4E6015CC6E}" type="pres">
      <dgm:prSet presAssocID="{10723F44-A186-4EF4-A28A-D4C66E92E134}" presName="parentText" presStyleLbl="node1" presStyleIdx="2" presStyleCnt="5">
        <dgm:presLayoutVars>
          <dgm:chMax val="0"/>
          <dgm:bulletEnabled val="1"/>
        </dgm:presLayoutVars>
      </dgm:prSet>
      <dgm:spPr/>
      <dgm:t>
        <a:bodyPr/>
        <a:lstStyle/>
        <a:p>
          <a:endParaRPr lang="en-US"/>
        </a:p>
      </dgm:t>
    </dgm:pt>
    <dgm:pt modelId="{5FBFE6AE-D89B-489D-93A9-69EB190DD27D}" type="pres">
      <dgm:prSet presAssocID="{FD109A7D-C2E7-4BEE-B3F8-DA9E5A9E1943}" presName="spacer" presStyleCnt="0"/>
      <dgm:spPr/>
    </dgm:pt>
    <dgm:pt modelId="{F59B37B0-55C0-4C60-B982-EE4D36934D1E}" type="pres">
      <dgm:prSet presAssocID="{FA3ABD41-033E-4D94-B122-B2DA24A14822}" presName="parentText" presStyleLbl="node1" presStyleIdx="3" presStyleCnt="5">
        <dgm:presLayoutVars>
          <dgm:chMax val="0"/>
          <dgm:bulletEnabled val="1"/>
        </dgm:presLayoutVars>
      </dgm:prSet>
      <dgm:spPr/>
      <dgm:t>
        <a:bodyPr/>
        <a:lstStyle/>
        <a:p>
          <a:endParaRPr lang="en-US"/>
        </a:p>
      </dgm:t>
    </dgm:pt>
    <dgm:pt modelId="{91FE4168-DE38-47FC-AD8C-F5D09A11C667}" type="pres">
      <dgm:prSet presAssocID="{2948F764-F88E-4189-B79B-94793B80F2C4}" presName="spacer" presStyleCnt="0"/>
      <dgm:spPr/>
    </dgm:pt>
    <dgm:pt modelId="{C1117212-79DE-487A-8608-5710CBDF97AA}" type="pres">
      <dgm:prSet presAssocID="{156F400D-EAEA-477B-BA64-B097B5E5ADF0}" presName="parentText" presStyleLbl="node1" presStyleIdx="4" presStyleCnt="5">
        <dgm:presLayoutVars>
          <dgm:chMax val="0"/>
          <dgm:bulletEnabled val="1"/>
        </dgm:presLayoutVars>
      </dgm:prSet>
      <dgm:spPr/>
      <dgm:t>
        <a:bodyPr/>
        <a:lstStyle/>
        <a:p>
          <a:endParaRPr lang="en-US"/>
        </a:p>
      </dgm:t>
    </dgm:pt>
  </dgm:ptLst>
  <dgm:cxnLst>
    <dgm:cxn modelId="{8BDCE44A-9AD2-4447-A1F7-8D547A40CD31}" type="presOf" srcId="{E8C97D42-6E86-4F81-ADBD-C1EBB6A0CC61}" destId="{2A7E30F6-4970-4CB4-AF62-8756321F8839}" srcOrd="0" destOrd="0" presId="urn:microsoft.com/office/officeart/2005/8/layout/vList2"/>
    <dgm:cxn modelId="{140026CC-CC8E-4917-814A-D9924BAF47A8}" srcId="{526EAAE0-C903-49D6-B1E0-14266FEBF1BD}" destId="{156F400D-EAEA-477B-BA64-B097B5E5ADF0}" srcOrd="4" destOrd="0" parTransId="{5CDAA197-209A-4147-9582-68092C62D960}" sibTransId="{ECD07249-93BE-4363-8C9D-53BC54B7BF06}"/>
    <dgm:cxn modelId="{625F720A-5C50-4F1A-9318-B2ED6A13C6DE}" type="presOf" srcId="{10723F44-A186-4EF4-A28A-D4C66E92E134}" destId="{214E6EA4-357E-4104-9149-BC4E6015CC6E}" srcOrd="0" destOrd="0" presId="urn:microsoft.com/office/officeart/2005/8/layout/vList2"/>
    <dgm:cxn modelId="{08508271-8AB9-4C60-922C-6D9F3DE73234}" type="presOf" srcId="{526EAAE0-C903-49D6-B1E0-14266FEBF1BD}" destId="{E9615E42-070D-4909-A16E-7E14645257AA}" srcOrd="0" destOrd="0" presId="urn:microsoft.com/office/officeart/2005/8/layout/vList2"/>
    <dgm:cxn modelId="{2F4D6339-05BF-499F-B53F-81777CD28957}" srcId="{526EAAE0-C903-49D6-B1E0-14266FEBF1BD}" destId="{10723F44-A186-4EF4-A28A-D4C66E92E134}" srcOrd="2" destOrd="0" parTransId="{0EFF75BD-AB50-445C-BA14-732A42C265BB}" sibTransId="{FD109A7D-C2E7-4BEE-B3F8-DA9E5A9E1943}"/>
    <dgm:cxn modelId="{D98FAE7B-A26C-4AAD-AC63-9926FF2EC8E2}" type="presOf" srcId="{196A1EA8-0F5D-4868-9351-20A2AE3F51F1}" destId="{B295F620-3636-4A59-84F3-207B6260B120}" srcOrd="0" destOrd="0" presId="urn:microsoft.com/office/officeart/2005/8/layout/vList2"/>
    <dgm:cxn modelId="{9783D1B9-43D1-47A7-80B7-7C3137875301}" srcId="{526EAAE0-C903-49D6-B1E0-14266FEBF1BD}" destId="{196A1EA8-0F5D-4868-9351-20A2AE3F51F1}" srcOrd="0" destOrd="0" parTransId="{9C29E09A-A92A-4B4C-9DF4-DD9ADB6B7BF1}" sibTransId="{D6CC39E4-C336-477D-869E-F70B46A5D25B}"/>
    <dgm:cxn modelId="{F0751C82-01CD-4981-83B0-2768CE6C6D49}" srcId="{526EAAE0-C903-49D6-B1E0-14266FEBF1BD}" destId="{FA3ABD41-033E-4D94-B122-B2DA24A14822}" srcOrd="3" destOrd="0" parTransId="{A3907C0E-B490-44A9-8B84-D2860E09B1C9}" sibTransId="{2948F764-F88E-4189-B79B-94793B80F2C4}"/>
    <dgm:cxn modelId="{7FC673D6-2294-4456-8054-3AE4F3B3FA83}" type="presOf" srcId="{156F400D-EAEA-477B-BA64-B097B5E5ADF0}" destId="{C1117212-79DE-487A-8608-5710CBDF97AA}" srcOrd="0" destOrd="0" presId="urn:microsoft.com/office/officeart/2005/8/layout/vList2"/>
    <dgm:cxn modelId="{53B05A42-4F08-4BDD-9053-475F90EBD5D5}" srcId="{526EAAE0-C903-49D6-B1E0-14266FEBF1BD}" destId="{E8C97D42-6E86-4F81-ADBD-C1EBB6A0CC61}" srcOrd="1" destOrd="0" parTransId="{10FD02F7-9CEC-4373-9279-79A6B7C87534}" sibTransId="{CC050C9C-3654-494F-BB30-2D498D24792E}"/>
    <dgm:cxn modelId="{311AC790-717A-4A70-80CC-694CD87CDFD6}" type="presOf" srcId="{FA3ABD41-033E-4D94-B122-B2DA24A14822}" destId="{F59B37B0-55C0-4C60-B982-EE4D36934D1E}" srcOrd="0" destOrd="0" presId="urn:microsoft.com/office/officeart/2005/8/layout/vList2"/>
    <dgm:cxn modelId="{C59B3DB7-5756-4566-8F3B-DB6C5FF42D7E}" type="presParOf" srcId="{E9615E42-070D-4909-A16E-7E14645257AA}" destId="{B295F620-3636-4A59-84F3-207B6260B120}" srcOrd="0" destOrd="0" presId="urn:microsoft.com/office/officeart/2005/8/layout/vList2"/>
    <dgm:cxn modelId="{AD56B2EF-2103-4D13-AEB7-2293BA642959}" type="presParOf" srcId="{E9615E42-070D-4909-A16E-7E14645257AA}" destId="{61E3E77A-EF1F-41CE-95DB-EF3D4D272C0C}" srcOrd="1" destOrd="0" presId="urn:microsoft.com/office/officeart/2005/8/layout/vList2"/>
    <dgm:cxn modelId="{2F9FAF95-97AA-4A7D-8587-DAB98FF46BE0}" type="presParOf" srcId="{E9615E42-070D-4909-A16E-7E14645257AA}" destId="{2A7E30F6-4970-4CB4-AF62-8756321F8839}" srcOrd="2" destOrd="0" presId="urn:microsoft.com/office/officeart/2005/8/layout/vList2"/>
    <dgm:cxn modelId="{4289966A-608F-496A-9679-07011730EA93}" type="presParOf" srcId="{E9615E42-070D-4909-A16E-7E14645257AA}" destId="{A12EB36F-FD15-4E0E-9433-21AB6AF13B08}" srcOrd="3" destOrd="0" presId="urn:microsoft.com/office/officeart/2005/8/layout/vList2"/>
    <dgm:cxn modelId="{A906D70F-0BD2-476A-8CCE-20C9D98AA469}" type="presParOf" srcId="{E9615E42-070D-4909-A16E-7E14645257AA}" destId="{214E6EA4-357E-4104-9149-BC4E6015CC6E}" srcOrd="4" destOrd="0" presId="urn:microsoft.com/office/officeart/2005/8/layout/vList2"/>
    <dgm:cxn modelId="{2D2E517D-1DCD-489B-9ACC-FBCCF3E76E38}" type="presParOf" srcId="{E9615E42-070D-4909-A16E-7E14645257AA}" destId="{5FBFE6AE-D89B-489D-93A9-69EB190DD27D}" srcOrd="5" destOrd="0" presId="urn:microsoft.com/office/officeart/2005/8/layout/vList2"/>
    <dgm:cxn modelId="{D6C31268-7B5F-49B1-8529-387EEF87AC33}" type="presParOf" srcId="{E9615E42-070D-4909-A16E-7E14645257AA}" destId="{F59B37B0-55C0-4C60-B982-EE4D36934D1E}" srcOrd="6" destOrd="0" presId="urn:microsoft.com/office/officeart/2005/8/layout/vList2"/>
    <dgm:cxn modelId="{0148E053-E32A-4F48-A355-75251FA17131}" type="presParOf" srcId="{E9615E42-070D-4909-A16E-7E14645257AA}" destId="{91FE4168-DE38-47FC-AD8C-F5D09A11C667}" srcOrd="7" destOrd="0" presId="urn:microsoft.com/office/officeart/2005/8/layout/vList2"/>
    <dgm:cxn modelId="{4CA7B558-455B-47B5-A442-B4ACA20999AA}" type="presParOf" srcId="{E9615E42-070D-4909-A16E-7E14645257AA}" destId="{C1117212-79DE-487A-8608-5710CBDF97AA}" srcOrd="8"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DAF1CF1-3A4F-417D-9620-B5880C77829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3FA0BD58-5B8F-4AE4-B8F6-8189743B29DE}">
      <dgm:prSet/>
      <dgm:spPr/>
      <dgm:t>
        <a:bodyPr/>
        <a:lstStyle/>
        <a:p>
          <a:pPr rtl="0"/>
          <a:r>
            <a:rPr lang="en-US" smtClean="0"/>
            <a:t>Color codes of python commands</a:t>
          </a:r>
          <a:endParaRPr lang="en-US"/>
        </a:p>
      </dgm:t>
    </dgm:pt>
    <dgm:pt modelId="{052D9B44-9025-46AA-B508-3F5400EBF5E9}" type="parTrans" cxnId="{C5540E52-7821-45A8-805B-1D000E7514B3}">
      <dgm:prSet/>
      <dgm:spPr/>
      <dgm:t>
        <a:bodyPr/>
        <a:lstStyle/>
        <a:p>
          <a:endParaRPr lang="en-US"/>
        </a:p>
      </dgm:t>
    </dgm:pt>
    <dgm:pt modelId="{B42C1A32-40FF-4161-91EA-43BCD21A21A7}" type="sibTrans" cxnId="{C5540E52-7821-45A8-805B-1D000E7514B3}">
      <dgm:prSet/>
      <dgm:spPr/>
      <dgm:t>
        <a:bodyPr/>
        <a:lstStyle/>
        <a:p>
          <a:endParaRPr lang="en-US"/>
        </a:p>
      </dgm:t>
    </dgm:pt>
    <dgm:pt modelId="{6170E3A7-F34C-4665-AEB1-1DCA52DD673C}" type="pres">
      <dgm:prSet presAssocID="{FDAF1CF1-3A4F-417D-9620-B5880C778291}" presName="Name0" presStyleCnt="0">
        <dgm:presLayoutVars>
          <dgm:chMax val="7"/>
          <dgm:dir/>
          <dgm:animLvl val="lvl"/>
          <dgm:resizeHandles val="exact"/>
        </dgm:presLayoutVars>
      </dgm:prSet>
      <dgm:spPr/>
      <dgm:t>
        <a:bodyPr/>
        <a:lstStyle/>
        <a:p>
          <a:endParaRPr lang="en-US"/>
        </a:p>
      </dgm:t>
    </dgm:pt>
    <dgm:pt modelId="{873DFCE0-D306-47EA-9FD0-CF4D7F8CA771}" type="pres">
      <dgm:prSet presAssocID="{3FA0BD58-5B8F-4AE4-B8F6-8189743B29DE}" presName="circle1" presStyleLbl="node1" presStyleIdx="0" presStyleCnt="1"/>
      <dgm:spPr/>
    </dgm:pt>
    <dgm:pt modelId="{9D74BFDD-7C26-4E53-BC50-6C65FA9BE610}" type="pres">
      <dgm:prSet presAssocID="{3FA0BD58-5B8F-4AE4-B8F6-8189743B29DE}" presName="space" presStyleCnt="0"/>
      <dgm:spPr/>
    </dgm:pt>
    <dgm:pt modelId="{A6B8A2CA-082B-4E57-B8BF-9B7CF89AF96A}" type="pres">
      <dgm:prSet presAssocID="{3FA0BD58-5B8F-4AE4-B8F6-8189743B29DE}" presName="rect1" presStyleLbl="alignAcc1" presStyleIdx="0" presStyleCnt="1"/>
      <dgm:spPr/>
      <dgm:t>
        <a:bodyPr/>
        <a:lstStyle/>
        <a:p>
          <a:endParaRPr lang="en-US"/>
        </a:p>
      </dgm:t>
    </dgm:pt>
    <dgm:pt modelId="{E50BBE0D-D90F-4C3A-84F3-67A4257C14A0}" type="pres">
      <dgm:prSet presAssocID="{3FA0BD58-5B8F-4AE4-B8F6-8189743B29DE}" presName="rect1ParTxNoCh" presStyleLbl="alignAcc1" presStyleIdx="0" presStyleCnt="1">
        <dgm:presLayoutVars>
          <dgm:chMax val="1"/>
          <dgm:bulletEnabled val="1"/>
        </dgm:presLayoutVars>
      </dgm:prSet>
      <dgm:spPr/>
      <dgm:t>
        <a:bodyPr/>
        <a:lstStyle/>
        <a:p>
          <a:endParaRPr lang="en-US"/>
        </a:p>
      </dgm:t>
    </dgm:pt>
  </dgm:ptLst>
  <dgm:cxnLst>
    <dgm:cxn modelId="{5506B91F-F609-4A99-B46D-172B1A07AAF0}" type="presOf" srcId="{3FA0BD58-5B8F-4AE4-B8F6-8189743B29DE}" destId="{A6B8A2CA-082B-4E57-B8BF-9B7CF89AF96A}" srcOrd="0" destOrd="0" presId="urn:microsoft.com/office/officeart/2005/8/layout/target3"/>
    <dgm:cxn modelId="{083F4861-11FB-4D7E-84D1-BF2266D0FD73}" type="presOf" srcId="{FDAF1CF1-3A4F-417D-9620-B5880C778291}" destId="{6170E3A7-F34C-4665-AEB1-1DCA52DD673C}" srcOrd="0" destOrd="0" presId="urn:microsoft.com/office/officeart/2005/8/layout/target3"/>
    <dgm:cxn modelId="{C59F7364-DC3A-4725-86C2-09C3EA54DDC8}" type="presOf" srcId="{3FA0BD58-5B8F-4AE4-B8F6-8189743B29DE}" destId="{E50BBE0D-D90F-4C3A-84F3-67A4257C14A0}" srcOrd="1" destOrd="0" presId="urn:microsoft.com/office/officeart/2005/8/layout/target3"/>
    <dgm:cxn modelId="{C5540E52-7821-45A8-805B-1D000E7514B3}" srcId="{FDAF1CF1-3A4F-417D-9620-B5880C778291}" destId="{3FA0BD58-5B8F-4AE4-B8F6-8189743B29DE}" srcOrd="0" destOrd="0" parTransId="{052D9B44-9025-46AA-B508-3F5400EBF5E9}" sibTransId="{B42C1A32-40FF-4161-91EA-43BCD21A21A7}"/>
    <dgm:cxn modelId="{4D82A016-6079-4909-B5D4-688B1A3FFD5E}" type="presParOf" srcId="{6170E3A7-F34C-4665-AEB1-1DCA52DD673C}" destId="{873DFCE0-D306-47EA-9FD0-CF4D7F8CA771}" srcOrd="0" destOrd="0" presId="urn:microsoft.com/office/officeart/2005/8/layout/target3"/>
    <dgm:cxn modelId="{A5FD4072-D4E2-4933-B3BF-4E4B30556FE2}" type="presParOf" srcId="{6170E3A7-F34C-4665-AEB1-1DCA52DD673C}" destId="{9D74BFDD-7C26-4E53-BC50-6C65FA9BE610}" srcOrd="1" destOrd="0" presId="urn:microsoft.com/office/officeart/2005/8/layout/target3"/>
    <dgm:cxn modelId="{5AD05248-48C5-4E7C-992D-D0BEAE826FFA}" type="presParOf" srcId="{6170E3A7-F34C-4665-AEB1-1DCA52DD673C}" destId="{A6B8A2CA-082B-4E57-B8BF-9B7CF89AF96A}" srcOrd="2" destOrd="0" presId="urn:microsoft.com/office/officeart/2005/8/layout/target3"/>
    <dgm:cxn modelId="{B7888C37-E7B3-40A9-A159-20C91277CBA3}" type="presParOf" srcId="{6170E3A7-F34C-4665-AEB1-1DCA52DD673C}" destId="{E50BBE0D-D90F-4C3A-84F3-67A4257C14A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6BE90E-38BB-427D-B585-5539CC9CDE59}" type="doc">
      <dgm:prSet loTypeId="urn:microsoft.com/office/officeart/2005/8/layout/hProcess3" loCatId="process" qsTypeId="urn:microsoft.com/office/officeart/2005/8/quickstyle/simple1" qsCatId="simple" csTypeId="urn:microsoft.com/office/officeart/2005/8/colors/accent1_2" csCatId="accent1"/>
      <dgm:spPr/>
      <dgm:t>
        <a:bodyPr/>
        <a:lstStyle/>
        <a:p>
          <a:endParaRPr lang="en-US"/>
        </a:p>
      </dgm:t>
    </dgm:pt>
    <dgm:pt modelId="{552E220A-4E7A-4ABB-8DDD-F4C4D9EA861F}">
      <dgm:prSet/>
      <dgm:spPr/>
      <dgm:t>
        <a:bodyPr/>
        <a:lstStyle/>
        <a:p>
          <a:pPr rtl="0"/>
          <a:r>
            <a:rPr lang="en-US" smtClean="0"/>
            <a:t>·A programming language is a set of instructions and syntax used to create programs. Some examples of programming languages are python, Java, C++.</a:t>
          </a:r>
          <a:endParaRPr lang="en-US"/>
        </a:p>
      </dgm:t>
    </dgm:pt>
    <dgm:pt modelId="{2263EC41-6129-4D74-934E-A40017F5455C}" type="parTrans" cxnId="{4CFB58C2-E281-4F53-8256-95E829739083}">
      <dgm:prSet/>
      <dgm:spPr/>
      <dgm:t>
        <a:bodyPr/>
        <a:lstStyle/>
        <a:p>
          <a:endParaRPr lang="en-US"/>
        </a:p>
      </dgm:t>
    </dgm:pt>
    <dgm:pt modelId="{E55561E4-ED7B-48C8-87AF-22913358439F}" type="sibTrans" cxnId="{4CFB58C2-E281-4F53-8256-95E829739083}">
      <dgm:prSet/>
      <dgm:spPr/>
      <dgm:t>
        <a:bodyPr/>
        <a:lstStyle/>
        <a:p>
          <a:endParaRPr lang="en-US"/>
        </a:p>
      </dgm:t>
    </dgm:pt>
    <dgm:pt modelId="{04AD2DCD-2EE3-4447-ADDE-EF3D37E2AE1F}" type="pres">
      <dgm:prSet presAssocID="{F16BE90E-38BB-427D-B585-5539CC9CDE59}" presName="Name0" presStyleCnt="0">
        <dgm:presLayoutVars>
          <dgm:dir/>
          <dgm:animLvl val="lvl"/>
          <dgm:resizeHandles val="exact"/>
        </dgm:presLayoutVars>
      </dgm:prSet>
      <dgm:spPr/>
      <dgm:t>
        <a:bodyPr/>
        <a:lstStyle/>
        <a:p>
          <a:endParaRPr lang="en-US"/>
        </a:p>
      </dgm:t>
    </dgm:pt>
    <dgm:pt modelId="{1E0A672D-B866-45F0-85B9-9C7ED5073F0E}" type="pres">
      <dgm:prSet presAssocID="{F16BE90E-38BB-427D-B585-5539CC9CDE59}" presName="dummy" presStyleCnt="0"/>
      <dgm:spPr/>
    </dgm:pt>
    <dgm:pt modelId="{9EB75AB2-5A49-497A-BBF0-2CE05494F550}" type="pres">
      <dgm:prSet presAssocID="{F16BE90E-38BB-427D-B585-5539CC9CDE59}" presName="linH" presStyleCnt="0"/>
      <dgm:spPr/>
    </dgm:pt>
    <dgm:pt modelId="{B71E5110-F66C-4A52-B4E8-F57D8D6E9AD8}" type="pres">
      <dgm:prSet presAssocID="{F16BE90E-38BB-427D-B585-5539CC9CDE59}" presName="padding1" presStyleCnt="0"/>
      <dgm:spPr/>
    </dgm:pt>
    <dgm:pt modelId="{57700BDF-7FFC-40A8-B111-5FFB0F8F6CAA}" type="pres">
      <dgm:prSet presAssocID="{552E220A-4E7A-4ABB-8DDD-F4C4D9EA861F}" presName="linV" presStyleCnt="0"/>
      <dgm:spPr/>
    </dgm:pt>
    <dgm:pt modelId="{13B25949-3839-4707-ACCF-FF21F0CE58A7}" type="pres">
      <dgm:prSet presAssocID="{552E220A-4E7A-4ABB-8DDD-F4C4D9EA861F}" presName="spVertical1" presStyleCnt="0"/>
      <dgm:spPr/>
    </dgm:pt>
    <dgm:pt modelId="{A5357822-9C31-4059-BABD-D520CB6B7027}" type="pres">
      <dgm:prSet presAssocID="{552E220A-4E7A-4ABB-8DDD-F4C4D9EA861F}" presName="parTx" presStyleLbl="revTx" presStyleIdx="0" presStyleCnt="1">
        <dgm:presLayoutVars>
          <dgm:chMax val="0"/>
          <dgm:chPref val="0"/>
          <dgm:bulletEnabled val="1"/>
        </dgm:presLayoutVars>
      </dgm:prSet>
      <dgm:spPr/>
      <dgm:t>
        <a:bodyPr/>
        <a:lstStyle/>
        <a:p>
          <a:endParaRPr lang="en-US"/>
        </a:p>
      </dgm:t>
    </dgm:pt>
    <dgm:pt modelId="{3BE1FDE3-FC55-4864-8889-5B63BCBC1511}" type="pres">
      <dgm:prSet presAssocID="{552E220A-4E7A-4ABB-8DDD-F4C4D9EA861F}" presName="spVertical2" presStyleCnt="0"/>
      <dgm:spPr/>
    </dgm:pt>
    <dgm:pt modelId="{255A967B-2129-4780-AB43-310B74794FA4}" type="pres">
      <dgm:prSet presAssocID="{552E220A-4E7A-4ABB-8DDD-F4C4D9EA861F}" presName="spVertical3" presStyleCnt="0"/>
      <dgm:spPr/>
    </dgm:pt>
    <dgm:pt modelId="{A155F347-9AFA-45F8-8A47-0D1C22855FE0}" type="pres">
      <dgm:prSet presAssocID="{F16BE90E-38BB-427D-B585-5539CC9CDE59}" presName="padding2" presStyleCnt="0"/>
      <dgm:spPr/>
    </dgm:pt>
    <dgm:pt modelId="{86D2CEE2-E5EE-4081-88ED-6FA07CD693F9}" type="pres">
      <dgm:prSet presAssocID="{F16BE90E-38BB-427D-B585-5539CC9CDE59}" presName="negArrow" presStyleCnt="0"/>
      <dgm:spPr/>
    </dgm:pt>
    <dgm:pt modelId="{E01DECA7-81FB-481F-8324-BE9D752CE115}" type="pres">
      <dgm:prSet presAssocID="{F16BE90E-38BB-427D-B585-5539CC9CDE59}" presName="backgroundArrow" presStyleLbl="node1" presStyleIdx="0" presStyleCnt="1"/>
      <dgm:spPr/>
    </dgm:pt>
  </dgm:ptLst>
  <dgm:cxnLst>
    <dgm:cxn modelId="{4CFB58C2-E281-4F53-8256-95E829739083}" srcId="{F16BE90E-38BB-427D-B585-5539CC9CDE59}" destId="{552E220A-4E7A-4ABB-8DDD-F4C4D9EA861F}" srcOrd="0" destOrd="0" parTransId="{2263EC41-6129-4D74-934E-A40017F5455C}" sibTransId="{E55561E4-ED7B-48C8-87AF-22913358439F}"/>
    <dgm:cxn modelId="{E00BA80E-CDE3-4C3D-8039-BD1E813FC78E}" type="presOf" srcId="{F16BE90E-38BB-427D-B585-5539CC9CDE59}" destId="{04AD2DCD-2EE3-4447-ADDE-EF3D37E2AE1F}" srcOrd="0" destOrd="0" presId="urn:microsoft.com/office/officeart/2005/8/layout/hProcess3"/>
    <dgm:cxn modelId="{2358C178-7A89-4152-9E26-BF47D388F3AB}" type="presOf" srcId="{552E220A-4E7A-4ABB-8DDD-F4C4D9EA861F}" destId="{A5357822-9C31-4059-BABD-D520CB6B7027}" srcOrd="0" destOrd="0" presId="urn:microsoft.com/office/officeart/2005/8/layout/hProcess3"/>
    <dgm:cxn modelId="{2BB0462A-4BC3-4087-893F-54C71DB9CDCA}" type="presParOf" srcId="{04AD2DCD-2EE3-4447-ADDE-EF3D37E2AE1F}" destId="{1E0A672D-B866-45F0-85B9-9C7ED5073F0E}" srcOrd="0" destOrd="0" presId="urn:microsoft.com/office/officeart/2005/8/layout/hProcess3"/>
    <dgm:cxn modelId="{DC010C41-6781-45C1-AA25-3E5DE61621B2}" type="presParOf" srcId="{04AD2DCD-2EE3-4447-ADDE-EF3D37E2AE1F}" destId="{9EB75AB2-5A49-497A-BBF0-2CE05494F550}" srcOrd="1" destOrd="0" presId="urn:microsoft.com/office/officeart/2005/8/layout/hProcess3"/>
    <dgm:cxn modelId="{631B9BDC-6C21-4EAB-B7D9-0177170BD785}" type="presParOf" srcId="{9EB75AB2-5A49-497A-BBF0-2CE05494F550}" destId="{B71E5110-F66C-4A52-B4E8-F57D8D6E9AD8}" srcOrd="0" destOrd="0" presId="urn:microsoft.com/office/officeart/2005/8/layout/hProcess3"/>
    <dgm:cxn modelId="{C13E2CEC-5FAA-4DD4-A62D-5C7121CFC020}" type="presParOf" srcId="{9EB75AB2-5A49-497A-BBF0-2CE05494F550}" destId="{57700BDF-7FFC-40A8-B111-5FFB0F8F6CAA}" srcOrd="1" destOrd="0" presId="urn:microsoft.com/office/officeart/2005/8/layout/hProcess3"/>
    <dgm:cxn modelId="{30B2B467-0FA7-4A9D-95F1-63AF471994FC}" type="presParOf" srcId="{57700BDF-7FFC-40A8-B111-5FFB0F8F6CAA}" destId="{13B25949-3839-4707-ACCF-FF21F0CE58A7}" srcOrd="0" destOrd="0" presId="urn:microsoft.com/office/officeart/2005/8/layout/hProcess3"/>
    <dgm:cxn modelId="{BDDF1F3F-478E-43CB-9B16-2549D17018CF}" type="presParOf" srcId="{57700BDF-7FFC-40A8-B111-5FFB0F8F6CAA}" destId="{A5357822-9C31-4059-BABD-D520CB6B7027}" srcOrd="1" destOrd="0" presId="urn:microsoft.com/office/officeart/2005/8/layout/hProcess3"/>
    <dgm:cxn modelId="{4320FACF-830A-445C-8B80-A28524C92C9C}" type="presParOf" srcId="{57700BDF-7FFC-40A8-B111-5FFB0F8F6CAA}" destId="{3BE1FDE3-FC55-4864-8889-5B63BCBC1511}" srcOrd="2" destOrd="0" presId="urn:microsoft.com/office/officeart/2005/8/layout/hProcess3"/>
    <dgm:cxn modelId="{E58023B7-EFCD-4B96-99A0-C76E525F853C}" type="presParOf" srcId="{57700BDF-7FFC-40A8-B111-5FFB0F8F6CAA}" destId="{255A967B-2129-4780-AB43-310B74794FA4}" srcOrd="3" destOrd="0" presId="urn:microsoft.com/office/officeart/2005/8/layout/hProcess3"/>
    <dgm:cxn modelId="{112BF939-C02B-4436-8179-01E28A178633}" type="presParOf" srcId="{9EB75AB2-5A49-497A-BBF0-2CE05494F550}" destId="{A155F347-9AFA-45F8-8A47-0D1C22855FE0}" srcOrd="2" destOrd="0" presId="urn:microsoft.com/office/officeart/2005/8/layout/hProcess3"/>
    <dgm:cxn modelId="{5931D917-47D5-40CF-9E4E-6596F1F8CA27}" type="presParOf" srcId="{9EB75AB2-5A49-497A-BBF0-2CE05494F550}" destId="{86D2CEE2-E5EE-4081-88ED-6FA07CD693F9}" srcOrd="3" destOrd="0" presId="urn:microsoft.com/office/officeart/2005/8/layout/hProcess3"/>
    <dgm:cxn modelId="{D63887C4-F611-4DD5-908A-A2F83323446A}" type="presParOf" srcId="{9EB75AB2-5A49-497A-BBF0-2CE05494F550}" destId="{E01DECA7-81FB-481F-8324-BE9D752CE115}" srcOrd="4" destOrd="0" presId="urn:microsoft.com/office/officeart/2005/8/layout/h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25EDA4AE-2D51-4390-A80D-21FB3B4F25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8E9A685-ED1C-4B80-A00A-9534070253BA}">
      <dgm:prSet/>
      <dgm:spPr/>
      <dgm:t>
        <a:bodyPr/>
        <a:lstStyle/>
        <a:p>
          <a:pPr rtl="0"/>
          <a:r>
            <a:rPr lang="en-US" smtClean="0"/>
            <a:t>print/input is in purple.</a:t>
          </a:r>
          <a:endParaRPr lang="en-US"/>
        </a:p>
      </dgm:t>
    </dgm:pt>
    <dgm:pt modelId="{473386F3-9023-4602-A3D6-D95EDB56B5F9}" type="parTrans" cxnId="{60A0AC4A-7E0E-4B74-A046-D472FEC8097C}">
      <dgm:prSet/>
      <dgm:spPr/>
      <dgm:t>
        <a:bodyPr/>
        <a:lstStyle/>
        <a:p>
          <a:endParaRPr lang="en-US"/>
        </a:p>
      </dgm:t>
    </dgm:pt>
    <dgm:pt modelId="{335BD6C2-9AD7-44F5-A193-98E48BF40E16}" type="sibTrans" cxnId="{60A0AC4A-7E0E-4B74-A046-D472FEC8097C}">
      <dgm:prSet/>
      <dgm:spPr/>
      <dgm:t>
        <a:bodyPr/>
        <a:lstStyle/>
        <a:p>
          <a:endParaRPr lang="en-US"/>
        </a:p>
      </dgm:t>
    </dgm:pt>
    <dgm:pt modelId="{16A5CC1A-2DF1-447C-9F8B-9E65BDFA6111}">
      <dgm:prSet/>
      <dgm:spPr/>
      <dgm:t>
        <a:bodyPr/>
        <a:lstStyle/>
        <a:p>
          <a:pPr rtl="0"/>
          <a:r>
            <a:rPr lang="en-US" smtClean="0"/>
            <a:t>Variable is in black.</a:t>
          </a:r>
          <a:endParaRPr lang="en-US"/>
        </a:p>
      </dgm:t>
    </dgm:pt>
    <dgm:pt modelId="{12C702D0-C36F-4834-A2C0-E2695FDA19D7}" type="parTrans" cxnId="{6DE9BDA6-B84E-4BD9-BE76-65EDD2F5FCAA}">
      <dgm:prSet/>
      <dgm:spPr/>
      <dgm:t>
        <a:bodyPr/>
        <a:lstStyle/>
        <a:p>
          <a:endParaRPr lang="en-US"/>
        </a:p>
      </dgm:t>
    </dgm:pt>
    <dgm:pt modelId="{6782F4AD-CE14-41AE-BFE6-B25881CAD229}" type="sibTrans" cxnId="{6DE9BDA6-B84E-4BD9-BE76-65EDD2F5FCAA}">
      <dgm:prSet/>
      <dgm:spPr/>
      <dgm:t>
        <a:bodyPr/>
        <a:lstStyle/>
        <a:p>
          <a:endParaRPr lang="en-US"/>
        </a:p>
      </dgm:t>
    </dgm:pt>
    <dgm:pt modelId="{E5813D8F-0017-4D4C-9698-BC7F42762214}">
      <dgm:prSet/>
      <dgm:spPr/>
      <dgm:t>
        <a:bodyPr/>
        <a:lstStyle/>
        <a:p>
          <a:pPr rtl="0"/>
          <a:r>
            <a:rPr lang="en-US" smtClean="0"/>
            <a:t>String is in green.</a:t>
          </a:r>
          <a:endParaRPr lang="en-US"/>
        </a:p>
      </dgm:t>
    </dgm:pt>
    <dgm:pt modelId="{5C74A26E-FF37-4A4F-8F3E-AE3112F72DCE}" type="parTrans" cxnId="{5EAE8D39-2E83-41C4-9F90-86257933072A}">
      <dgm:prSet/>
      <dgm:spPr/>
      <dgm:t>
        <a:bodyPr/>
        <a:lstStyle/>
        <a:p>
          <a:endParaRPr lang="en-US"/>
        </a:p>
      </dgm:t>
    </dgm:pt>
    <dgm:pt modelId="{F601D0C5-D3FC-42C8-B255-7294CE009F7F}" type="sibTrans" cxnId="{5EAE8D39-2E83-41C4-9F90-86257933072A}">
      <dgm:prSet/>
      <dgm:spPr/>
      <dgm:t>
        <a:bodyPr/>
        <a:lstStyle/>
        <a:p>
          <a:endParaRPr lang="en-US"/>
        </a:p>
      </dgm:t>
    </dgm:pt>
    <dgm:pt modelId="{08756A91-CB11-4CBD-9BD9-177D274AD5FD}">
      <dgm:prSet/>
      <dgm:spPr/>
      <dgm:t>
        <a:bodyPr/>
        <a:lstStyle/>
        <a:p>
          <a:pPr rtl="0"/>
          <a:r>
            <a:rPr lang="en-US" smtClean="0"/>
            <a:t>Error is in red.</a:t>
          </a:r>
          <a:endParaRPr lang="en-US"/>
        </a:p>
      </dgm:t>
    </dgm:pt>
    <dgm:pt modelId="{7C8F2093-F48A-462C-AFC4-66FCFA6B5AF3}" type="parTrans" cxnId="{5C676DA3-A9BF-49E8-AE68-A73845F91CE8}">
      <dgm:prSet/>
      <dgm:spPr/>
      <dgm:t>
        <a:bodyPr/>
        <a:lstStyle/>
        <a:p>
          <a:endParaRPr lang="en-US"/>
        </a:p>
      </dgm:t>
    </dgm:pt>
    <dgm:pt modelId="{E90CA4D7-3BB5-4A19-8127-22E748C8DA89}" type="sibTrans" cxnId="{5C676DA3-A9BF-49E8-AE68-A73845F91CE8}">
      <dgm:prSet/>
      <dgm:spPr/>
      <dgm:t>
        <a:bodyPr/>
        <a:lstStyle/>
        <a:p>
          <a:endParaRPr lang="en-US"/>
        </a:p>
      </dgm:t>
    </dgm:pt>
    <dgm:pt modelId="{B1C4947E-E498-43DC-BD62-1F1C5C2EE611}">
      <dgm:prSet/>
      <dgm:spPr/>
      <dgm:t>
        <a:bodyPr/>
        <a:lstStyle/>
        <a:p>
          <a:pPr rtl="0"/>
          <a:r>
            <a:rPr lang="en-US" smtClean="0"/>
            <a:t>Output is in blue.</a:t>
          </a:r>
          <a:endParaRPr lang="en-US"/>
        </a:p>
      </dgm:t>
    </dgm:pt>
    <dgm:pt modelId="{B4163F1C-46FC-4760-9B9C-7D997A6AA9E3}" type="parTrans" cxnId="{65F30E99-CEC4-431B-A553-C25753E6E820}">
      <dgm:prSet/>
      <dgm:spPr/>
      <dgm:t>
        <a:bodyPr/>
        <a:lstStyle/>
        <a:p>
          <a:endParaRPr lang="en-US"/>
        </a:p>
      </dgm:t>
    </dgm:pt>
    <dgm:pt modelId="{FBDDA74B-F517-4750-8A1E-FD0F8E76B34F}" type="sibTrans" cxnId="{65F30E99-CEC4-431B-A553-C25753E6E820}">
      <dgm:prSet/>
      <dgm:spPr/>
      <dgm:t>
        <a:bodyPr/>
        <a:lstStyle/>
        <a:p>
          <a:endParaRPr lang="en-US"/>
        </a:p>
      </dgm:t>
    </dgm:pt>
    <dgm:pt modelId="{A810A166-AAFB-4403-83C4-10BEBEEBEF26}" type="pres">
      <dgm:prSet presAssocID="{25EDA4AE-2D51-4390-A80D-21FB3B4F2536}" presName="linear" presStyleCnt="0">
        <dgm:presLayoutVars>
          <dgm:animLvl val="lvl"/>
          <dgm:resizeHandles val="exact"/>
        </dgm:presLayoutVars>
      </dgm:prSet>
      <dgm:spPr/>
      <dgm:t>
        <a:bodyPr/>
        <a:lstStyle/>
        <a:p>
          <a:endParaRPr lang="en-US"/>
        </a:p>
      </dgm:t>
    </dgm:pt>
    <dgm:pt modelId="{334AB7B9-77CF-400A-924E-C3BFF2C3BD1F}" type="pres">
      <dgm:prSet presAssocID="{48E9A685-ED1C-4B80-A00A-9534070253BA}" presName="parentText" presStyleLbl="node1" presStyleIdx="0" presStyleCnt="5">
        <dgm:presLayoutVars>
          <dgm:chMax val="0"/>
          <dgm:bulletEnabled val="1"/>
        </dgm:presLayoutVars>
      </dgm:prSet>
      <dgm:spPr/>
      <dgm:t>
        <a:bodyPr/>
        <a:lstStyle/>
        <a:p>
          <a:endParaRPr lang="en-US"/>
        </a:p>
      </dgm:t>
    </dgm:pt>
    <dgm:pt modelId="{840E3E49-9810-4F52-89C1-80531DBA5BD3}" type="pres">
      <dgm:prSet presAssocID="{335BD6C2-9AD7-44F5-A193-98E48BF40E16}" presName="spacer" presStyleCnt="0"/>
      <dgm:spPr/>
    </dgm:pt>
    <dgm:pt modelId="{07A8372C-F691-4866-8272-7EC4B838A35F}" type="pres">
      <dgm:prSet presAssocID="{16A5CC1A-2DF1-447C-9F8B-9E65BDFA6111}" presName="parentText" presStyleLbl="node1" presStyleIdx="1" presStyleCnt="5">
        <dgm:presLayoutVars>
          <dgm:chMax val="0"/>
          <dgm:bulletEnabled val="1"/>
        </dgm:presLayoutVars>
      </dgm:prSet>
      <dgm:spPr/>
      <dgm:t>
        <a:bodyPr/>
        <a:lstStyle/>
        <a:p>
          <a:endParaRPr lang="en-US"/>
        </a:p>
      </dgm:t>
    </dgm:pt>
    <dgm:pt modelId="{39D20794-95A9-4983-962B-120B93AA0DCC}" type="pres">
      <dgm:prSet presAssocID="{6782F4AD-CE14-41AE-BFE6-B25881CAD229}" presName="spacer" presStyleCnt="0"/>
      <dgm:spPr/>
    </dgm:pt>
    <dgm:pt modelId="{8A343914-0734-4196-A50D-1E60A02C326F}" type="pres">
      <dgm:prSet presAssocID="{E5813D8F-0017-4D4C-9698-BC7F42762214}" presName="parentText" presStyleLbl="node1" presStyleIdx="2" presStyleCnt="5">
        <dgm:presLayoutVars>
          <dgm:chMax val="0"/>
          <dgm:bulletEnabled val="1"/>
        </dgm:presLayoutVars>
      </dgm:prSet>
      <dgm:spPr/>
      <dgm:t>
        <a:bodyPr/>
        <a:lstStyle/>
        <a:p>
          <a:endParaRPr lang="en-US"/>
        </a:p>
      </dgm:t>
    </dgm:pt>
    <dgm:pt modelId="{D051C1F9-3EC8-4E08-8869-9BB6B258706F}" type="pres">
      <dgm:prSet presAssocID="{F601D0C5-D3FC-42C8-B255-7294CE009F7F}" presName="spacer" presStyleCnt="0"/>
      <dgm:spPr/>
    </dgm:pt>
    <dgm:pt modelId="{CACBB8CB-7C53-4412-AD8D-CD7177AFBE7E}" type="pres">
      <dgm:prSet presAssocID="{08756A91-CB11-4CBD-9BD9-177D274AD5FD}" presName="parentText" presStyleLbl="node1" presStyleIdx="3" presStyleCnt="5">
        <dgm:presLayoutVars>
          <dgm:chMax val="0"/>
          <dgm:bulletEnabled val="1"/>
        </dgm:presLayoutVars>
      </dgm:prSet>
      <dgm:spPr/>
      <dgm:t>
        <a:bodyPr/>
        <a:lstStyle/>
        <a:p>
          <a:endParaRPr lang="en-US"/>
        </a:p>
      </dgm:t>
    </dgm:pt>
    <dgm:pt modelId="{B35E4930-0D17-4BFB-B98E-3469E37599F2}" type="pres">
      <dgm:prSet presAssocID="{E90CA4D7-3BB5-4A19-8127-22E748C8DA89}" presName="spacer" presStyleCnt="0"/>
      <dgm:spPr/>
    </dgm:pt>
    <dgm:pt modelId="{4DAC3EB6-3A55-401C-9048-43A0BA57A7B9}" type="pres">
      <dgm:prSet presAssocID="{B1C4947E-E498-43DC-BD62-1F1C5C2EE611}" presName="parentText" presStyleLbl="node1" presStyleIdx="4" presStyleCnt="5">
        <dgm:presLayoutVars>
          <dgm:chMax val="0"/>
          <dgm:bulletEnabled val="1"/>
        </dgm:presLayoutVars>
      </dgm:prSet>
      <dgm:spPr/>
      <dgm:t>
        <a:bodyPr/>
        <a:lstStyle/>
        <a:p>
          <a:endParaRPr lang="en-US"/>
        </a:p>
      </dgm:t>
    </dgm:pt>
  </dgm:ptLst>
  <dgm:cxnLst>
    <dgm:cxn modelId="{6DE9BDA6-B84E-4BD9-BE76-65EDD2F5FCAA}" srcId="{25EDA4AE-2D51-4390-A80D-21FB3B4F2536}" destId="{16A5CC1A-2DF1-447C-9F8B-9E65BDFA6111}" srcOrd="1" destOrd="0" parTransId="{12C702D0-C36F-4834-A2C0-E2695FDA19D7}" sibTransId="{6782F4AD-CE14-41AE-BFE6-B25881CAD229}"/>
    <dgm:cxn modelId="{48D06967-BDE2-45FD-8870-9200E5CBD3A2}" type="presOf" srcId="{16A5CC1A-2DF1-447C-9F8B-9E65BDFA6111}" destId="{07A8372C-F691-4866-8272-7EC4B838A35F}" srcOrd="0" destOrd="0" presId="urn:microsoft.com/office/officeart/2005/8/layout/vList2"/>
    <dgm:cxn modelId="{65F30E99-CEC4-431B-A553-C25753E6E820}" srcId="{25EDA4AE-2D51-4390-A80D-21FB3B4F2536}" destId="{B1C4947E-E498-43DC-BD62-1F1C5C2EE611}" srcOrd="4" destOrd="0" parTransId="{B4163F1C-46FC-4760-9B9C-7D997A6AA9E3}" sibTransId="{FBDDA74B-F517-4750-8A1E-FD0F8E76B34F}"/>
    <dgm:cxn modelId="{5EAE8D39-2E83-41C4-9F90-86257933072A}" srcId="{25EDA4AE-2D51-4390-A80D-21FB3B4F2536}" destId="{E5813D8F-0017-4D4C-9698-BC7F42762214}" srcOrd="2" destOrd="0" parTransId="{5C74A26E-FF37-4A4F-8F3E-AE3112F72DCE}" sibTransId="{F601D0C5-D3FC-42C8-B255-7294CE009F7F}"/>
    <dgm:cxn modelId="{26D9FDB4-8AFF-463E-B58C-D647B646515F}" type="presOf" srcId="{B1C4947E-E498-43DC-BD62-1F1C5C2EE611}" destId="{4DAC3EB6-3A55-401C-9048-43A0BA57A7B9}" srcOrd="0" destOrd="0" presId="urn:microsoft.com/office/officeart/2005/8/layout/vList2"/>
    <dgm:cxn modelId="{5C676DA3-A9BF-49E8-AE68-A73845F91CE8}" srcId="{25EDA4AE-2D51-4390-A80D-21FB3B4F2536}" destId="{08756A91-CB11-4CBD-9BD9-177D274AD5FD}" srcOrd="3" destOrd="0" parTransId="{7C8F2093-F48A-462C-AFC4-66FCFA6B5AF3}" sibTransId="{E90CA4D7-3BB5-4A19-8127-22E748C8DA89}"/>
    <dgm:cxn modelId="{384FDD63-6202-431C-BBC5-2B8ED1AB6C9C}" type="presOf" srcId="{25EDA4AE-2D51-4390-A80D-21FB3B4F2536}" destId="{A810A166-AAFB-4403-83C4-10BEBEEBEF26}" srcOrd="0" destOrd="0" presId="urn:microsoft.com/office/officeart/2005/8/layout/vList2"/>
    <dgm:cxn modelId="{F625EF0B-9538-44F4-8C42-B97654620159}" type="presOf" srcId="{48E9A685-ED1C-4B80-A00A-9534070253BA}" destId="{334AB7B9-77CF-400A-924E-C3BFF2C3BD1F}" srcOrd="0" destOrd="0" presId="urn:microsoft.com/office/officeart/2005/8/layout/vList2"/>
    <dgm:cxn modelId="{E0E87B48-B2D5-4D9F-8A91-70C899EEE180}" type="presOf" srcId="{08756A91-CB11-4CBD-9BD9-177D274AD5FD}" destId="{CACBB8CB-7C53-4412-AD8D-CD7177AFBE7E}" srcOrd="0" destOrd="0" presId="urn:microsoft.com/office/officeart/2005/8/layout/vList2"/>
    <dgm:cxn modelId="{C63D5F79-159E-4C80-B988-185FC6808BCE}" type="presOf" srcId="{E5813D8F-0017-4D4C-9698-BC7F42762214}" destId="{8A343914-0734-4196-A50D-1E60A02C326F}" srcOrd="0" destOrd="0" presId="urn:microsoft.com/office/officeart/2005/8/layout/vList2"/>
    <dgm:cxn modelId="{60A0AC4A-7E0E-4B74-A046-D472FEC8097C}" srcId="{25EDA4AE-2D51-4390-A80D-21FB3B4F2536}" destId="{48E9A685-ED1C-4B80-A00A-9534070253BA}" srcOrd="0" destOrd="0" parTransId="{473386F3-9023-4602-A3D6-D95EDB56B5F9}" sibTransId="{335BD6C2-9AD7-44F5-A193-98E48BF40E16}"/>
    <dgm:cxn modelId="{568252C5-1895-4897-98F0-C1E8D26F4363}" type="presParOf" srcId="{A810A166-AAFB-4403-83C4-10BEBEEBEF26}" destId="{334AB7B9-77CF-400A-924E-C3BFF2C3BD1F}" srcOrd="0" destOrd="0" presId="urn:microsoft.com/office/officeart/2005/8/layout/vList2"/>
    <dgm:cxn modelId="{3A7A509A-D947-4259-8E50-1C8987F4AC16}" type="presParOf" srcId="{A810A166-AAFB-4403-83C4-10BEBEEBEF26}" destId="{840E3E49-9810-4F52-89C1-80531DBA5BD3}" srcOrd="1" destOrd="0" presId="urn:microsoft.com/office/officeart/2005/8/layout/vList2"/>
    <dgm:cxn modelId="{65180D9F-499F-4525-BFEF-A7D73A3C34B0}" type="presParOf" srcId="{A810A166-AAFB-4403-83C4-10BEBEEBEF26}" destId="{07A8372C-F691-4866-8272-7EC4B838A35F}" srcOrd="2" destOrd="0" presId="urn:microsoft.com/office/officeart/2005/8/layout/vList2"/>
    <dgm:cxn modelId="{7B694FCD-5B44-4B92-ACE7-826F757AC5A1}" type="presParOf" srcId="{A810A166-AAFB-4403-83C4-10BEBEEBEF26}" destId="{39D20794-95A9-4983-962B-120B93AA0DCC}" srcOrd="3" destOrd="0" presId="urn:microsoft.com/office/officeart/2005/8/layout/vList2"/>
    <dgm:cxn modelId="{33C9BA3A-387D-4D5F-98FE-E0EC7DB0228D}" type="presParOf" srcId="{A810A166-AAFB-4403-83C4-10BEBEEBEF26}" destId="{8A343914-0734-4196-A50D-1E60A02C326F}" srcOrd="4" destOrd="0" presId="urn:microsoft.com/office/officeart/2005/8/layout/vList2"/>
    <dgm:cxn modelId="{53D3F3A9-9DF7-4C0F-A259-73CDBC453B4F}" type="presParOf" srcId="{A810A166-AAFB-4403-83C4-10BEBEEBEF26}" destId="{D051C1F9-3EC8-4E08-8869-9BB6B258706F}" srcOrd="5" destOrd="0" presId="urn:microsoft.com/office/officeart/2005/8/layout/vList2"/>
    <dgm:cxn modelId="{C9202538-826B-4A3E-814E-D13527A6DA66}" type="presParOf" srcId="{A810A166-AAFB-4403-83C4-10BEBEEBEF26}" destId="{CACBB8CB-7C53-4412-AD8D-CD7177AFBE7E}" srcOrd="6" destOrd="0" presId="urn:microsoft.com/office/officeart/2005/8/layout/vList2"/>
    <dgm:cxn modelId="{2ACD99C3-2E98-457A-A1CB-AB981DD8F65E}" type="presParOf" srcId="{A810A166-AAFB-4403-83C4-10BEBEEBEF26}" destId="{B35E4930-0D17-4BFB-B98E-3469E37599F2}" srcOrd="7" destOrd="0" presId="urn:microsoft.com/office/officeart/2005/8/layout/vList2"/>
    <dgm:cxn modelId="{721AAAE2-0E24-4A3A-BC83-C1D0365C48BD}" type="presParOf" srcId="{A810A166-AAFB-4403-83C4-10BEBEEBEF26}" destId="{4DAC3EB6-3A55-401C-9048-43A0BA57A7B9}" srcOrd="8"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3FD8180B-0E06-44F3-8CE2-D01AE757D21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BC4D68C7-86DE-429F-83DA-44764E6962EB}">
      <dgm:prSet/>
      <dgm:spPr/>
      <dgm:t>
        <a:bodyPr/>
        <a:lstStyle/>
        <a:p>
          <a:pPr rtl="0"/>
          <a:r>
            <a:rPr lang="en-US" smtClean="0"/>
            <a:t>INPUT/OUTPUT PYTHON notebook work</a:t>
          </a:r>
          <a:endParaRPr lang="en-US"/>
        </a:p>
      </dgm:t>
    </dgm:pt>
    <dgm:pt modelId="{B504E8BB-75C1-4482-95BC-210211C31443}" type="parTrans" cxnId="{D6C210A1-2EB3-49F9-829E-E49204DBB747}">
      <dgm:prSet/>
      <dgm:spPr/>
      <dgm:t>
        <a:bodyPr/>
        <a:lstStyle/>
        <a:p>
          <a:endParaRPr lang="en-US"/>
        </a:p>
      </dgm:t>
    </dgm:pt>
    <dgm:pt modelId="{2FB32C02-E4B2-4D80-9687-85F7D09A9918}" type="sibTrans" cxnId="{D6C210A1-2EB3-49F9-829E-E49204DBB747}">
      <dgm:prSet/>
      <dgm:spPr/>
      <dgm:t>
        <a:bodyPr/>
        <a:lstStyle/>
        <a:p>
          <a:endParaRPr lang="en-US"/>
        </a:p>
      </dgm:t>
    </dgm:pt>
    <dgm:pt modelId="{B89C4B7D-B96A-4A1D-9537-E0F6B12CC5FE}" type="pres">
      <dgm:prSet presAssocID="{3FD8180B-0E06-44F3-8CE2-D01AE757D219}" presName="Name0" presStyleCnt="0">
        <dgm:presLayoutVars>
          <dgm:chMax val="7"/>
          <dgm:dir/>
          <dgm:animLvl val="lvl"/>
          <dgm:resizeHandles val="exact"/>
        </dgm:presLayoutVars>
      </dgm:prSet>
      <dgm:spPr/>
      <dgm:t>
        <a:bodyPr/>
        <a:lstStyle/>
        <a:p>
          <a:endParaRPr lang="en-US"/>
        </a:p>
      </dgm:t>
    </dgm:pt>
    <dgm:pt modelId="{21A1DB00-68BD-42A7-8111-43825ACBC434}" type="pres">
      <dgm:prSet presAssocID="{BC4D68C7-86DE-429F-83DA-44764E6962EB}" presName="circle1" presStyleLbl="node1" presStyleIdx="0" presStyleCnt="1"/>
      <dgm:spPr/>
    </dgm:pt>
    <dgm:pt modelId="{B033CB1F-BA0F-440E-840F-D3F368B15EE3}" type="pres">
      <dgm:prSet presAssocID="{BC4D68C7-86DE-429F-83DA-44764E6962EB}" presName="space" presStyleCnt="0"/>
      <dgm:spPr/>
    </dgm:pt>
    <dgm:pt modelId="{7A18D628-9B41-48A7-BB66-5DFF99737BA6}" type="pres">
      <dgm:prSet presAssocID="{BC4D68C7-86DE-429F-83DA-44764E6962EB}" presName="rect1" presStyleLbl="alignAcc1" presStyleIdx="0" presStyleCnt="1"/>
      <dgm:spPr/>
      <dgm:t>
        <a:bodyPr/>
        <a:lstStyle/>
        <a:p>
          <a:endParaRPr lang="en-US"/>
        </a:p>
      </dgm:t>
    </dgm:pt>
    <dgm:pt modelId="{2C1896E1-A09A-466D-8830-85B7C2971730}" type="pres">
      <dgm:prSet presAssocID="{BC4D68C7-86DE-429F-83DA-44764E6962EB}" presName="rect1ParTxNoCh" presStyleLbl="alignAcc1" presStyleIdx="0" presStyleCnt="1">
        <dgm:presLayoutVars>
          <dgm:chMax val="1"/>
          <dgm:bulletEnabled val="1"/>
        </dgm:presLayoutVars>
      </dgm:prSet>
      <dgm:spPr/>
      <dgm:t>
        <a:bodyPr/>
        <a:lstStyle/>
        <a:p>
          <a:endParaRPr lang="en-US"/>
        </a:p>
      </dgm:t>
    </dgm:pt>
  </dgm:ptLst>
  <dgm:cxnLst>
    <dgm:cxn modelId="{2B81C47E-D3F9-4DFF-AC3B-B9E928BF9329}" type="presOf" srcId="{3FD8180B-0E06-44F3-8CE2-D01AE757D219}" destId="{B89C4B7D-B96A-4A1D-9537-E0F6B12CC5FE}" srcOrd="0" destOrd="0" presId="urn:microsoft.com/office/officeart/2005/8/layout/target3"/>
    <dgm:cxn modelId="{47235C17-E147-4C91-8172-B4E2F160A94C}" type="presOf" srcId="{BC4D68C7-86DE-429F-83DA-44764E6962EB}" destId="{2C1896E1-A09A-466D-8830-85B7C2971730}" srcOrd="1" destOrd="0" presId="urn:microsoft.com/office/officeart/2005/8/layout/target3"/>
    <dgm:cxn modelId="{D6C210A1-2EB3-49F9-829E-E49204DBB747}" srcId="{3FD8180B-0E06-44F3-8CE2-D01AE757D219}" destId="{BC4D68C7-86DE-429F-83DA-44764E6962EB}" srcOrd="0" destOrd="0" parTransId="{B504E8BB-75C1-4482-95BC-210211C31443}" sibTransId="{2FB32C02-E4B2-4D80-9687-85F7D09A9918}"/>
    <dgm:cxn modelId="{78BC641D-549D-421D-AE5E-1E161A2D95E8}" type="presOf" srcId="{BC4D68C7-86DE-429F-83DA-44764E6962EB}" destId="{7A18D628-9B41-48A7-BB66-5DFF99737BA6}" srcOrd="0" destOrd="0" presId="urn:microsoft.com/office/officeart/2005/8/layout/target3"/>
    <dgm:cxn modelId="{19745AB3-10BC-483B-A117-AB1EFCF9F39E}" type="presParOf" srcId="{B89C4B7D-B96A-4A1D-9537-E0F6B12CC5FE}" destId="{21A1DB00-68BD-42A7-8111-43825ACBC434}" srcOrd="0" destOrd="0" presId="urn:microsoft.com/office/officeart/2005/8/layout/target3"/>
    <dgm:cxn modelId="{FE07806F-44F7-4ABE-9D4C-DA19E64383BC}" type="presParOf" srcId="{B89C4B7D-B96A-4A1D-9537-E0F6B12CC5FE}" destId="{B033CB1F-BA0F-440E-840F-D3F368B15EE3}" srcOrd="1" destOrd="0" presId="urn:microsoft.com/office/officeart/2005/8/layout/target3"/>
    <dgm:cxn modelId="{C48F620C-A4EB-4F46-A659-D98F268F38C6}" type="presParOf" srcId="{B89C4B7D-B96A-4A1D-9537-E0F6B12CC5FE}" destId="{7A18D628-9B41-48A7-BB66-5DFF99737BA6}" srcOrd="2" destOrd="0" presId="urn:microsoft.com/office/officeart/2005/8/layout/target3"/>
    <dgm:cxn modelId="{24AEDBD9-9383-4BE0-BA16-37ED90B4614D}" type="presParOf" srcId="{B89C4B7D-B96A-4A1D-9537-E0F6B12CC5FE}" destId="{2C1896E1-A09A-466D-8830-85B7C297173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488012FB-1ED9-4BD0-8984-747C3E7E5897}"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B74B06CA-159A-4311-978B-8F4C05106315}">
      <dgm:prSet/>
      <dgm:spPr/>
      <dgm:t>
        <a:bodyPr/>
        <a:lstStyle/>
        <a:p>
          <a:pPr rtl="0"/>
          <a:r>
            <a:rPr lang="en-US" smtClean="0"/>
            <a:t>The students will do the following questions in their notebooks:</a:t>
          </a:r>
          <a:endParaRPr lang="en-US"/>
        </a:p>
      </dgm:t>
    </dgm:pt>
    <dgm:pt modelId="{8CDC3C8C-200F-4851-B5A9-ADB5005FF146}" type="parTrans" cxnId="{5A3F3C7E-320A-4FE8-987C-F556519D3D21}">
      <dgm:prSet/>
      <dgm:spPr/>
      <dgm:t>
        <a:bodyPr/>
        <a:lstStyle/>
        <a:p>
          <a:endParaRPr lang="en-US"/>
        </a:p>
      </dgm:t>
    </dgm:pt>
    <dgm:pt modelId="{6B61CD8D-1B92-4B76-BC94-9A31187B9467}" type="sibTrans" cxnId="{5A3F3C7E-320A-4FE8-987C-F556519D3D21}">
      <dgm:prSet/>
      <dgm:spPr/>
      <dgm:t>
        <a:bodyPr/>
        <a:lstStyle/>
        <a:p>
          <a:endParaRPr lang="en-US"/>
        </a:p>
      </dgm:t>
    </dgm:pt>
    <dgm:pt modelId="{F3081EC5-F9C4-4E2D-9753-3F74676076C0}">
      <dgm:prSet/>
      <dgm:spPr/>
      <dgm:t>
        <a:bodyPr/>
        <a:lstStyle/>
        <a:p>
          <a:pPr rtl="0"/>
          <a:r>
            <a:rPr lang="en-US" dirty="0" smtClean="0"/>
            <a:t>Ask the user to enter email. Display your email is &lt;email&gt;. Ask the user to enter password, ask user to please confirm your password. Display account created successfully.</a:t>
          </a:r>
          <a:endParaRPr lang="en-US" dirty="0"/>
        </a:p>
      </dgm:t>
    </dgm:pt>
    <dgm:pt modelId="{E38F8B04-59A8-41B2-BE85-E699B9C5ABEC}" type="parTrans" cxnId="{9CCFEA78-42BA-4602-AAC6-EDCD5235DFBB}">
      <dgm:prSet/>
      <dgm:spPr/>
      <dgm:t>
        <a:bodyPr/>
        <a:lstStyle/>
        <a:p>
          <a:endParaRPr lang="en-US"/>
        </a:p>
      </dgm:t>
    </dgm:pt>
    <dgm:pt modelId="{61D44EEA-23FC-4CD2-9F58-EC82C867AA40}" type="sibTrans" cxnId="{9CCFEA78-42BA-4602-AAC6-EDCD5235DFBB}">
      <dgm:prSet/>
      <dgm:spPr/>
      <dgm:t>
        <a:bodyPr/>
        <a:lstStyle/>
        <a:p>
          <a:endParaRPr lang="en-US"/>
        </a:p>
      </dgm:t>
    </dgm:pt>
    <dgm:pt modelId="{863119D6-B2C5-4797-BBAB-42461295FDA6}">
      <dgm:prSet/>
      <dgm:spPr/>
      <dgm:t>
        <a:bodyPr/>
        <a:lstStyle/>
        <a:p>
          <a:pPr rtl="0"/>
          <a:r>
            <a:rPr lang="en-US" dirty="0" smtClean="0"/>
            <a:t>Ask the user to enter his first name, ask user to enter his last name. Display hello! &lt;first name&gt;&lt;last name&gt;. </a:t>
          </a:r>
          <a:endParaRPr lang="en-US" dirty="0"/>
        </a:p>
      </dgm:t>
    </dgm:pt>
    <dgm:pt modelId="{B07CB63A-88BC-48AE-B698-70B180D30D3E}" type="parTrans" cxnId="{F85635C5-E23C-4409-A79F-EA6571BF4D39}">
      <dgm:prSet/>
      <dgm:spPr/>
      <dgm:t>
        <a:bodyPr/>
        <a:lstStyle/>
        <a:p>
          <a:endParaRPr lang="en-US"/>
        </a:p>
      </dgm:t>
    </dgm:pt>
    <dgm:pt modelId="{DE9A7D83-96AE-4D3A-AD71-8F22E6A06F9A}" type="sibTrans" cxnId="{F85635C5-E23C-4409-A79F-EA6571BF4D39}">
      <dgm:prSet/>
      <dgm:spPr/>
      <dgm:t>
        <a:bodyPr/>
        <a:lstStyle/>
        <a:p>
          <a:endParaRPr lang="en-US"/>
        </a:p>
      </dgm:t>
    </dgm:pt>
    <dgm:pt modelId="{19008792-1266-4682-91CB-DD375AF0C717}">
      <dgm:prSet/>
      <dgm:spPr/>
      <dgm:t>
        <a:bodyPr/>
        <a:lstStyle/>
        <a:p>
          <a:pPr rtl="0"/>
          <a:r>
            <a:rPr lang="en-US" dirty="0" smtClean="0"/>
            <a:t>Ask the user “what question should I ask?” Ask the question the user entered from the user. Display your answer is &lt;answer&gt;</a:t>
          </a:r>
          <a:endParaRPr lang="en-US" dirty="0"/>
        </a:p>
      </dgm:t>
    </dgm:pt>
    <dgm:pt modelId="{07F8662D-676F-4AE9-9E06-277E33202831}" type="parTrans" cxnId="{063CFD8D-E72A-40C3-845F-9A411F6D3EC6}">
      <dgm:prSet/>
      <dgm:spPr/>
      <dgm:t>
        <a:bodyPr/>
        <a:lstStyle/>
        <a:p>
          <a:endParaRPr lang="en-US"/>
        </a:p>
      </dgm:t>
    </dgm:pt>
    <dgm:pt modelId="{5DE67973-0B15-497E-A2AC-6C25500C65B0}" type="sibTrans" cxnId="{063CFD8D-E72A-40C3-845F-9A411F6D3EC6}">
      <dgm:prSet/>
      <dgm:spPr/>
      <dgm:t>
        <a:bodyPr/>
        <a:lstStyle/>
        <a:p>
          <a:endParaRPr lang="en-US"/>
        </a:p>
      </dgm:t>
    </dgm:pt>
    <dgm:pt modelId="{47A2D8FA-F322-4FAA-96E2-594A33295523}" type="pres">
      <dgm:prSet presAssocID="{488012FB-1ED9-4BD0-8984-747C3E7E5897}" presName="Name0" presStyleCnt="0">
        <dgm:presLayoutVars>
          <dgm:chMax val="7"/>
          <dgm:dir/>
          <dgm:animLvl val="lvl"/>
          <dgm:resizeHandles val="exact"/>
        </dgm:presLayoutVars>
      </dgm:prSet>
      <dgm:spPr/>
      <dgm:t>
        <a:bodyPr/>
        <a:lstStyle/>
        <a:p>
          <a:endParaRPr lang="en-US"/>
        </a:p>
      </dgm:t>
    </dgm:pt>
    <dgm:pt modelId="{FFDC5D7A-6914-442A-97AB-98B7491BC0D9}" type="pres">
      <dgm:prSet presAssocID="{B74B06CA-159A-4311-978B-8F4C05106315}" presName="circle1" presStyleLbl="node1" presStyleIdx="0" presStyleCnt="1"/>
      <dgm:spPr/>
    </dgm:pt>
    <dgm:pt modelId="{E661F29F-C0C5-4D75-ABD2-05D6B4ECEB6B}" type="pres">
      <dgm:prSet presAssocID="{B74B06CA-159A-4311-978B-8F4C05106315}" presName="space" presStyleCnt="0"/>
      <dgm:spPr/>
    </dgm:pt>
    <dgm:pt modelId="{0FEFC425-15E6-469A-8F70-EAC5E964C42F}" type="pres">
      <dgm:prSet presAssocID="{B74B06CA-159A-4311-978B-8F4C05106315}" presName="rect1" presStyleLbl="alignAcc1" presStyleIdx="0" presStyleCnt="1"/>
      <dgm:spPr/>
      <dgm:t>
        <a:bodyPr/>
        <a:lstStyle/>
        <a:p>
          <a:endParaRPr lang="en-US"/>
        </a:p>
      </dgm:t>
    </dgm:pt>
    <dgm:pt modelId="{E91DB71B-82CD-4CC7-A686-0B1245CFA33E}" type="pres">
      <dgm:prSet presAssocID="{B74B06CA-159A-4311-978B-8F4C05106315}" presName="rect1ParTx" presStyleLbl="alignAcc1" presStyleIdx="0" presStyleCnt="1">
        <dgm:presLayoutVars>
          <dgm:chMax val="1"/>
          <dgm:bulletEnabled val="1"/>
        </dgm:presLayoutVars>
      </dgm:prSet>
      <dgm:spPr/>
      <dgm:t>
        <a:bodyPr/>
        <a:lstStyle/>
        <a:p>
          <a:endParaRPr lang="en-US"/>
        </a:p>
      </dgm:t>
    </dgm:pt>
    <dgm:pt modelId="{2FFA03E0-7B3F-485D-BA9E-A7C02609A8A5}" type="pres">
      <dgm:prSet presAssocID="{B74B06CA-159A-4311-978B-8F4C05106315}" presName="rect1ChTx" presStyleLbl="alignAcc1" presStyleIdx="0" presStyleCnt="1">
        <dgm:presLayoutVars>
          <dgm:bulletEnabled val="1"/>
        </dgm:presLayoutVars>
      </dgm:prSet>
      <dgm:spPr/>
      <dgm:t>
        <a:bodyPr/>
        <a:lstStyle/>
        <a:p>
          <a:endParaRPr lang="en-US"/>
        </a:p>
      </dgm:t>
    </dgm:pt>
  </dgm:ptLst>
  <dgm:cxnLst>
    <dgm:cxn modelId="{69F01C4B-AC71-4699-826F-0DF23F013E03}" type="presOf" srcId="{19008792-1266-4682-91CB-DD375AF0C717}" destId="{2FFA03E0-7B3F-485D-BA9E-A7C02609A8A5}" srcOrd="0" destOrd="2" presId="urn:microsoft.com/office/officeart/2005/8/layout/target3"/>
    <dgm:cxn modelId="{D650AFB2-F0FD-4397-B040-769B0AA2FCC0}" type="presOf" srcId="{488012FB-1ED9-4BD0-8984-747C3E7E5897}" destId="{47A2D8FA-F322-4FAA-96E2-594A33295523}" srcOrd="0" destOrd="0" presId="urn:microsoft.com/office/officeart/2005/8/layout/target3"/>
    <dgm:cxn modelId="{DB10BF41-5C08-44E4-B5AB-C1EFB3FDFE6C}" type="presOf" srcId="{863119D6-B2C5-4797-BBAB-42461295FDA6}" destId="{2FFA03E0-7B3F-485D-BA9E-A7C02609A8A5}" srcOrd="0" destOrd="1" presId="urn:microsoft.com/office/officeart/2005/8/layout/target3"/>
    <dgm:cxn modelId="{9B834097-6E7D-49F2-BA96-B35BB839D53B}" type="presOf" srcId="{F3081EC5-F9C4-4E2D-9753-3F74676076C0}" destId="{2FFA03E0-7B3F-485D-BA9E-A7C02609A8A5}" srcOrd="0" destOrd="0" presId="urn:microsoft.com/office/officeart/2005/8/layout/target3"/>
    <dgm:cxn modelId="{F85635C5-E23C-4409-A79F-EA6571BF4D39}" srcId="{B74B06CA-159A-4311-978B-8F4C05106315}" destId="{863119D6-B2C5-4797-BBAB-42461295FDA6}" srcOrd="1" destOrd="0" parTransId="{B07CB63A-88BC-48AE-B698-70B180D30D3E}" sibTransId="{DE9A7D83-96AE-4D3A-AD71-8F22E6A06F9A}"/>
    <dgm:cxn modelId="{5A3F3C7E-320A-4FE8-987C-F556519D3D21}" srcId="{488012FB-1ED9-4BD0-8984-747C3E7E5897}" destId="{B74B06CA-159A-4311-978B-8F4C05106315}" srcOrd="0" destOrd="0" parTransId="{8CDC3C8C-200F-4851-B5A9-ADB5005FF146}" sibTransId="{6B61CD8D-1B92-4B76-BC94-9A31187B9467}"/>
    <dgm:cxn modelId="{2E762C3F-D212-4C9D-BA79-F17EE3AA1914}" type="presOf" srcId="{B74B06CA-159A-4311-978B-8F4C05106315}" destId="{0FEFC425-15E6-469A-8F70-EAC5E964C42F}" srcOrd="0" destOrd="0" presId="urn:microsoft.com/office/officeart/2005/8/layout/target3"/>
    <dgm:cxn modelId="{063CFD8D-E72A-40C3-845F-9A411F6D3EC6}" srcId="{B74B06CA-159A-4311-978B-8F4C05106315}" destId="{19008792-1266-4682-91CB-DD375AF0C717}" srcOrd="2" destOrd="0" parTransId="{07F8662D-676F-4AE9-9E06-277E33202831}" sibTransId="{5DE67973-0B15-497E-A2AC-6C25500C65B0}"/>
    <dgm:cxn modelId="{E40D1B3A-D8E7-4E1E-8AC6-F9C06470EF6D}" type="presOf" srcId="{B74B06CA-159A-4311-978B-8F4C05106315}" destId="{E91DB71B-82CD-4CC7-A686-0B1245CFA33E}" srcOrd="1" destOrd="0" presId="urn:microsoft.com/office/officeart/2005/8/layout/target3"/>
    <dgm:cxn modelId="{9CCFEA78-42BA-4602-AAC6-EDCD5235DFBB}" srcId="{B74B06CA-159A-4311-978B-8F4C05106315}" destId="{F3081EC5-F9C4-4E2D-9753-3F74676076C0}" srcOrd="0" destOrd="0" parTransId="{E38F8B04-59A8-41B2-BE85-E699B9C5ABEC}" sibTransId="{61D44EEA-23FC-4CD2-9F58-EC82C867AA40}"/>
    <dgm:cxn modelId="{E0A58E48-1929-46E4-9C6B-990E708EA029}" type="presParOf" srcId="{47A2D8FA-F322-4FAA-96E2-594A33295523}" destId="{FFDC5D7A-6914-442A-97AB-98B7491BC0D9}" srcOrd="0" destOrd="0" presId="urn:microsoft.com/office/officeart/2005/8/layout/target3"/>
    <dgm:cxn modelId="{1EFFC7A0-E2A0-4161-9FC3-82AC99E19ECC}" type="presParOf" srcId="{47A2D8FA-F322-4FAA-96E2-594A33295523}" destId="{E661F29F-C0C5-4D75-ABD2-05D6B4ECEB6B}" srcOrd="1" destOrd="0" presId="urn:microsoft.com/office/officeart/2005/8/layout/target3"/>
    <dgm:cxn modelId="{484EB089-7CC3-40FB-A4A7-7B9F9B91232C}" type="presParOf" srcId="{47A2D8FA-F322-4FAA-96E2-594A33295523}" destId="{0FEFC425-15E6-469A-8F70-EAC5E964C42F}" srcOrd="2" destOrd="0" presId="urn:microsoft.com/office/officeart/2005/8/layout/target3"/>
    <dgm:cxn modelId="{2A66D7AD-27EF-4B97-AFDC-25616E3823AA}" type="presParOf" srcId="{47A2D8FA-F322-4FAA-96E2-594A33295523}" destId="{E91DB71B-82CD-4CC7-A686-0B1245CFA33E}" srcOrd="3" destOrd="0" presId="urn:microsoft.com/office/officeart/2005/8/layout/target3"/>
    <dgm:cxn modelId="{FF726FE7-60C7-44FA-BCD0-E0203ED1AD75}" type="presParOf" srcId="{47A2D8FA-F322-4FAA-96E2-594A33295523}" destId="{2FFA03E0-7B3F-485D-BA9E-A7C02609A8A5}" srcOrd="4" destOrd="0" presId="urn:microsoft.com/office/officeart/2005/8/layout/targe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4BFED1FF-D1D1-4898-85F9-CC0168F9F178}"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0601ADCC-09FE-40B3-86E6-A37C4E9313DB}">
      <dgm:prSet/>
      <dgm:spPr/>
      <dgm:t>
        <a:bodyPr/>
        <a:lstStyle/>
        <a:p>
          <a:pPr rtl="0"/>
          <a:r>
            <a:rPr lang="en-US" smtClean="0"/>
            <a:t>Solutions of the notebook work</a:t>
          </a:r>
          <a:endParaRPr lang="en-US"/>
        </a:p>
      </dgm:t>
    </dgm:pt>
    <dgm:pt modelId="{279D2576-CC91-4CE4-A392-AB5181F3EFA6}" type="parTrans" cxnId="{9FF02433-D5E8-44D8-8A63-B1F2797BE2AB}">
      <dgm:prSet/>
      <dgm:spPr/>
      <dgm:t>
        <a:bodyPr/>
        <a:lstStyle/>
        <a:p>
          <a:endParaRPr lang="en-US"/>
        </a:p>
      </dgm:t>
    </dgm:pt>
    <dgm:pt modelId="{39C6C103-6D23-4100-A02C-D2D0CA10CCBF}" type="sibTrans" cxnId="{9FF02433-D5E8-44D8-8A63-B1F2797BE2AB}">
      <dgm:prSet/>
      <dgm:spPr/>
      <dgm:t>
        <a:bodyPr/>
        <a:lstStyle/>
        <a:p>
          <a:endParaRPr lang="en-US"/>
        </a:p>
      </dgm:t>
    </dgm:pt>
    <dgm:pt modelId="{3F948069-6F46-4538-9F57-DCDB8CBBBD62}" type="pres">
      <dgm:prSet presAssocID="{4BFED1FF-D1D1-4898-85F9-CC0168F9F178}" presName="Name0" presStyleCnt="0">
        <dgm:presLayoutVars>
          <dgm:chMax val="7"/>
          <dgm:dir/>
          <dgm:animLvl val="lvl"/>
          <dgm:resizeHandles val="exact"/>
        </dgm:presLayoutVars>
      </dgm:prSet>
      <dgm:spPr/>
      <dgm:t>
        <a:bodyPr/>
        <a:lstStyle/>
        <a:p>
          <a:endParaRPr lang="en-US"/>
        </a:p>
      </dgm:t>
    </dgm:pt>
    <dgm:pt modelId="{78C64923-C296-4DA8-A5F9-A60069C7D05D}" type="pres">
      <dgm:prSet presAssocID="{0601ADCC-09FE-40B3-86E6-A37C4E9313DB}" presName="circle1" presStyleLbl="node1" presStyleIdx="0" presStyleCnt="1"/>
      <dgm:spPr/>
    </dgm:pt>
    <dgm:pt modelId="{FD1B70FB-077E-4B5D-88F1-34CA08BD5CF0}" type="pres">
      <dgm:prSet presAssocID="{0601ADCC-09FE-40B3-86E6-A37C4E9313DB}" presName="space" presStyleCnt="0"/>
      <dgm:spPr/>
    </dgm:pt>
    <dgm:pt modelId="{046FA017-1A16-4ED7-9CCF-449890E2BC1B}" type="pres">
      <dgm:prSet presAssocID="{0601ADCC-09FE-40B3-86E6-A37C4E9313DB}" presName="rect1" presStyleLbl="alignAcc1" presStyleIdx="0" presStyleCnt="1"/>
      <dgm:spPr/>
      <dgm:t>
        <a:bodyPr/>
        <a:lstStyle/>
        <a:p>
          <a:endParaRPr lang="en-US"/>
        </a:p>
      </dgm:t>
    </dgm:pt>
    <dgm:pt modelId="{C8197040-DC8A-4BAC-B6BC-3411D72E3CB4}" type="pres">
      <dgm:prSet presAssocID="{0601ADCC-09FE-40B3-86E6-A37C4E9313DB}" presName="rect1ParTxNoCh" presStyleLbl="alignAcc1" presStyleIdx="0" presStyleCnt="1">
        <dgm:presLayoutVars>
          <dgm:chMax val="1"/>
          <dgm:bulletEnabled val="1"/>
        </dgm:presLayoutVars>
      </dgm:prSet>
      <dgm:spPr/>
      <dgm:t>
        <a:bodyPr/>
        <a:lstStyle/>
        <a:p>
          <a:endParaRPr lang="en-US"/>
        </a:p>
      </dgm:t>
    </dgm:pt>
  </dgm:ptLst>
  <dgm:cxnLst>
    <dgm:cxn modelId="{9FF02433-D5E8-44D8-8A63-B1F2797BE2AB}" srcId="{4BFED1FF-D1D1-4898-85F9-CC0168F9F178}" destId="{0601ADCC-09FE-40B3-86E6-A37C4E9313DB}" srcOrd="0" destOrd="0" parTransId="{279D2576-CC91-4CE4-A392-AB5181F3EFA6}" sibTransId="{39C6C103-6D23-4100-A02C-D2D0CA10CCBF}"/>
    <dgm:cxn modelId="{9B1EED38-B8A0-49AD-AF02-E299438B43D4}" type="presOf" srcId="{0601ADCC-09FE-40B3-86E6-A37C4E9313DB}" destId="{C8197040-DC8A-4BAC-B6BC-3411D72E3CB4}" srcOrd="1" destOrd="0" presId="urn:microsoft.com/office/officeart/2005/8/layout/target3"/>
    <dgm:cxn modelId="{56809016-2623-45D9-B122-90E2C4B4F105}" type="presOf" srcId="{4BFED1FF-D1D1-4898-85F9-CC0168F9F178}" destId="{3F948069-6F46-4538-9F57-DCDB8CBBBD62}" srcOrd="0" destOrd="0" presId="urn:microsoft.com/office/officeart/2005/8/layout/target3"/>
    <dgm:cxn modelId="{AA69FEE1-8F2E-46EA-98C6-8BDC15AFB886}" type="presOf" srcId="{0601ADCC-09FE-40B3-86E6-A37C4E9313DB}" destId="{046FA017-1A16-4ED7-9CCF-449890E2BC1B}" srcOrd="0" destOrd="0" presId="urn:microsoft.com/office/officeart/2005/8/layout/target3"/>
    <dgm:cxn modelId="{15AD5C38-0C83-43C9-8DEB-D18FEDCDEB11}" type="presParOf" srcId="{3F948069-6F46-4538-9F57-DCDB8CBBBD62}" destId="{78C64923-C296-4DA8-A5F9-A60069C7D05D}" srcOrd="0" destOrd="0" presId="urn:microsoft.com/office/officeart/2005/8/layout/target3"/>
    <dgm:cxn modelId="{D7534149-3BC6-48B5-B2AA-EF30219F4A8A}" type="presParOf" srcId="{3F948069-6F46-4538-9F57-DCDB8CBBBD62}" destId="{FD1B70FB-077E-4B5D-88F1-34CA08BD5CF0}" srcOrd="1" destOrd="0" presId="urn:microsoft.com/office/officeart/2005/8/layout/target3"/>
    <dgm:cxn modelId="{7F91EA81-F86E-44DC-8673-B64FA70FB13D}" type="presParOf" srcId="{3F948069-6F46-4538-9F57-DCDB8CBBBD62}" destId="{046FA017-1A16-4ED7-9CCF-449890E2BC1B}" srcOrd="2" destOrd="0" presId="urn:microsoft.com/office/officeart/2005/8/layout/target3"/>
    <dgm:cxn modelId="{D03DBEA9-D285-4795-9A9E-CE973F2EE889}" type="presParOf" srcId="{3F948069-6F46-4538-9F57-DCDB8CBBBD62}" destId="{C8197040-DC8A-4BAC-B6BC-3411D72E3CB4}"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32067A69-B786-4B68-8423-801DE29B0B5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3AB6807D-2D82-43D6-9406-AC6436A58560}">
      <dgm:prSet/>
      <dgm:spPr/>
      <dgm:t>
        <a:bodyPr/>
        <a:lstStyle/>
        <a:p>
          <a:pPr rtl="0"/>
          <a:r>
            <a:rPr lang="en-US" dirty="0" smtClean="0"/>
            <a:t>Conversion from string data type to integer  data </a:t>
          </a:r>
          <a:r>
            <a:rPr lang="en-US" smtClean="0"/>
            <a:t>type lecture notes</a:t>
          </a:r>
          <a:endParaRPr lang="en-US"/>
        </a:p>
      </dgm:t>
    </dgm:pt>
    <dgm:pt modelId="{250849CF-0B7A-43A3-9B84-B2A64C73D4DC}" type="parTrans" cxnId="{E7BEE262-93C4-4D3A-92A2-8A51340C7579}">
      <dgm:prSet/>
      <dgm:spPr/>
      <dgm:t>
        <a:bodyPr/>
        <a:lstStyle/>
        <a:p>
          <a:endParaRPr lang="en-US"/>
        </a:p>
      </dgm:t>
    </dgm:pt>
    <dgm:pt modelId="{B10EC735-5F66-4E8D-80E0-D5D6AFAA3DBB}" type="sibTrans" cxnId="{E7BEE262-93C4-4D3A-92A2-8A51340C7579}">
      <dgm:prSet/>
      <dgm:spPr/>
      <dgm:t>
        <a:bodyPr/>
        <a:lstStyle/>
        <a:p>
          <a:endParaRPr lang="en-US"/>
        </a:p>
      </dgm:t>
    </dgm:pt>
    <dgm:pt modelId="{7219DF76-7C87-4889-86E3-1109351F21D6}" type="pres">
      <dgm:prSet presAssocID="{32067A69-B786-4B68-8423-801DE29B0B59}" presName="Name0" presStyleCnt="0">
        <dgm:presLayoutVars>
          <dgm:chMax val="7"/>
          <dgm:dir/>
          <dgm:animLvl val="lvl"/>
          <dgm:resizeHandles val="exact"/>
        </dgm:presLayoutVars>
      </dgm:prSet>
      <dgm:spPr/>
      <dgm:t>
        <a:bodyPr/>
        <a:lstStyle/>
        <a:p>
          <a:endParaRPr lang="en-US"/>
        </a:p>
      </dgm:t>
    </dgm:pt>
    <dgm:pt modelId="{6FCD065B-2197-4DE5-9B5C-F40A352F0354}" type="pres">
      <dgm:prSet presAssocID="{3AB6807D-2D82-43D6-9406-AC6436A58560}" presName="circle1" presStyleLbl="node1" presStyleIdx="0" presStyleCnt="1"/>
      <dgm:spPr/>
    </dgm:pt>
    <dgm:pt modelId="{6507F0B1-1B1C-46AC-8DBE-FCF7B010BF54}" type="pres">
      <dgm:prSet presAssocID="{3AB6807D-2D82-43D6-9406-AC6436A58560}" presName="space" presStyleCnt="0"/>
      <dgm:spPr/>
    </dgm:pt>
    <dgm:pt modelId="{F17D6A89-AE38-446F-A7E2-E10012C294FC}" type="pres">
      <dgm:prSet presAssocID="{3AB6807D-2D82-43D6-9406-AC6436A58560}" presName="rect1" presStyleLbl="alignAcc1" presStyleIdx="0" presStyleCnt="1"/>
      <dgm:spPr/>
      <dgm:t>
        <a:bodyPr/>
        <a:lstStyle/>
        <a:p>
          <a:endParaRPr lang="en-US"/>
        </a:p>
      </dgm:t>
    </dgm:pt>
    <dgm:pt modelId="{C8C7FD54-9645-4418-855D-4216F3B378C6}" type="pres">
      <dgm:prSet presAssocID="{3AB6807D-2D82-43D6-9406-AC6436A58560}" presName="rect1ParTxNoCh" presStyleLbl="alignAcc1" presStyleIdx="0" presStyleCnt="1">
        <dgm:presLayoutVars>
          <dgm:chMax val="1"/>
          <dgm:bulletEnabled val="1"/>
        </dgm:presLayoutVars>
      </dgm:prSet>
      <dgm:spPr/>
      <dgm:t>
        <a:bodyPr/>
        <a:lstStyle/>
        <a:p>
          <a:endParaRPr lang="en-US"/>
        </a:p>
      </dgm:t>
    </dgm:pt>
  </dgm:ptLst>
  <dgm:cxnLst>
    <dgm:cxn modelId="{4894490C-9313-4C31-BDC6-FB8D015EA704}" type="presOf" srcId="{3AB6807D-2D82-43D6-9406-AC6436A58560}" destId="{C8C7FD54-9645-4418-855D-4216F3B378C6}" srcOrd="1" destOrd="0" presId="urn:microsoft.com/office/officeart/2005/8/layout/target3"/>
    <dgm:cxn modelId="{2A34E741-0F0B-499B-9491-D2D00B0A5AF0}" type="presOf" srcId="{32067A69-B786-4B68-8423-801DE29B0B59}" destId="{7219DF76-7C87-4889-86E3-1109351F21D6}" srcOrd="0" destOrd="0" presId="urn:microsoft.com/office/officeart/2005/8/layout/target3"/>
    <dgm:cxn modelId="{F6CD4085-94F0-413B-8AC6-B1A2F7C84CFE}" type="presOf" srcId="{3AB6807D-2D82-43D6-9406-AC6436A58560}" destId="{F17D6A89-AE38-446F-A7E2-E10012C294FC}" srcOrd="0" destOrd="0" presId="urn:microsoft.com/office/officeart/2005/8/layout/target3"/>
    <dgm:cxn modelId="{E7BEE262-93C4-4D3A-92A2-8A51340C7579}" srcId="{32067A69-B786-4B68-8423-801DE29B0B59}" destId="{3AB6807D-2D82-43D6-9406-AC6436A58560}" srcOrd="0" destOrd="0" parTransId="{250849CF-0B7A-43A3-9B84-B2A64C73D4DC}" sibTransId="{B10EC735-5F66-4E8D-80E0-D5D6AFAA3DBB}"/>
    <dgm:cxn modelId="{9FE153FC-04D4-4D6C-A6BE-8A5676A16BDC}" type="presParOf" srcId="{7219DF76-7C87-4889-86E3-1109351F21D6}" destId="{6FCD065B-2197-4DE5-9B5C-F40A352F0354}" srcOrd="0" destOrd="0" presId="urn:microsoft.com/office/officeart/2005/8/layout/target3"/>
    <dgm:cxn modelId="{DBD0E0AE-FCCD-4B94-AE17-A678D15C654F}" type="presParOf" srcId="{7219DF76-7C87-4889-86E3-1109351F21D6}" destId="{6507F0B1-1B1C-46AC-8DBE-FCF7B010BF54}" srcOrd="1" destOrd="0" presId="urn:microsoft.com/office/officeart/2005/8/layout/target3"/>
    <dgm:cxn modelId="{4AD621B4-4714-4443-B6B0-D59F94A0139D}" type="presParOf" srcId="{7219DF76-7C87-4889-86E3-1109351F21D6}" destId="{F17D6A89-AE38-446F-A7E2-E10012C294FC}" srcOrd="2" destOrd="0" presId="urn:microsoft.com/office/officeart/2005/8/layout/target3"/>
    <dgm:cxn modelId="{4602B39C-F54B-4A9D-8C2F-21F7BEF28167}" type="presParOf" srcId="{7219DF76-7C87-4889-86E3-1109351F21D6}" destId="{C8C7FD54-9645-4418-855D-4216F3B378C6}"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152356B0-3CCD-4358-B584-1CE071B23D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84AE1ED-EDBB-40F3-BD1F-4B7A41B8AE8D}">
      <dgm:prSet/>
      <dgm:spPr/>
      <dgm:t>
        <a:bodyPr/>
        <a:lstStyle/>
        <a:p>
          <a:pPr rtl="0"/>
          <a:r>
            <a:rPr lang="en-US" smtClean="0"/>
            <a:t>For example</a:t>
          </a:r>
          <a:endParaRPr lang="en-US"/>
        </a:p>
      </dgm:t>
    </dgm:pt>
    <dgm:pt modelId="{AD3C4447-B305-47CF-A935-533E4A5D8302}" type="parTrans" cxnId="{5EB67096-5490-4F34-BC38-590DA439E6BC}">
      <dgm:prSet/>
      <dgm:spPr/>
      <dgm:t>
        <a:bodyPr/>
        <a:lstStyle/>
        <a:p>
          <a:endParaRPr lang="en-US"/>
        </a:p>
      </dgm:t>
    </dgm:pt>
    <dgm:pt modelId="{262F0963-E259-4D73-8513-94D2C8CB75C2}" type="sibTrans" cxnId="{5EB67096-5490-4F34-BC38-590DA439E6BC}">
      <dgm:prSet/>
      <dgm:spPr/>
      <dgm:t>
        <a:bodyPr/>
        <a:lstStyle/>
        <a:p>
          <a:endParaRPr lang="en-US"/>
        </a:p>
      </dgm:t>
    </dgm:pt>
    <dgm:pt modelId="{D701B814-96FD-4659-BAEF-1F570E6CB94D}">
      <dgm:prSet/>
      <dgm:spPr/>
      <dgm:t>
        <a:bodyPr/>
        <a:lstStyle/>
        <a:p>
          <a:pPr rtl="0"/>
          <a:r>
            <a:rPr lang="en-US" smtClean="0"/>
            <a:t>Enter a number and convert it into an integer value.</a:t>
          </a:r>
          <a:endParaRPr lang="en-US"/>
        </a:p>
      </dgm:t>
    </dgm:pt>
    <dgm:pt modelId="{FF1BD1A5-CFF8-4809-B328-E9C161BB3E7B}" type="parTrans" cxnId="{CDC0B632-08D7-4F11-929B-2BA3300989C5}">
      <dgm:prSet/>
      <dgm:spPr/>
      <dgm:t>
        <a:bodyPr/>
        <a:lstStyle/>
        <a:p>
          <a:endParaRPr lang="en-US"/>
        </a:p>
      </dgm:t>
    </dgm:pt>
    <dgm:pt modelId="{6BCD9A5C-D4DE-4689-9D0C-20BF90BE40B5}" type="sibTrans" cxnId="{CDC0B632-08D7-4F11-929B-2BA3300989C5}">
      <dgm:prSet/>
      <dgm:spPr/>
      <dgm:t>
        <a:bodyPr/>
        <a:lstStyle/>
        <a:p>
          <a:endParaRPr lang="en-US"/>
        </a:p>
      </dgm:t>
    </dgm:pt>
    <dgm:pt modelId="{936BDE25-D3EE-42BB-AA2B-52818676548C}">
      <dgm:prSet/>
      <dgm:spPr/>
      <dgm:t>
        <a:bodyPr/>
        <a:lstStyle/>
        <a:p>
          <a:pPr rtl="0"/>
          <a:r>
            <a:rPr lang="en-US" smtClean="0"/>
            <a:t>Solution :</a:t>
          </a:r>
          <a:endParaRPr lang="en-US"/>
        </a:p>
      </dgm:t>
    </dgm:pt>
    <dgm:pt modelId="{0FB3A11B-3FA7-4F20-A512-2EC1C9AA6804}" type="parTrans" cxnId="{ABD81AAC-599F-470F-A26E-F9B000850938}">
      <dgm:prSet/>
      <dgm:spPr/>
      <dgm:t>
        <a:bodyPr/>
        <a:lstStyle/>
        <a:p>
          <a:endParaRPr lang="en-US"/>
        </a:p>
      </dgm:t>
    </dgm:pt>
    <dgm:pt modelId="{293BD5E0-BB04-472F-B9BE-533B9C22E458}" type="sibTrans" cxnId="{ABD81AAC-599F-470F-A26E-F9B000850938}">
      <dgm:prSet/>
      <dgm:spPr/>
      <dgm:t>
        <a:bodyPr/>
        <a:lstStyle/>
        <a:p>
          <a:endParaRPr lang="en-US"/>
        </a:p>
      </dgm:t>
    </dgm:pt>
    <dgm:pt modelId="{50AA0FAB-CCAF-4632-845F-9B9560D6AE5F}">
      <dgm:prSet/>
      <dgm:spPr/>
      <dgm:t>
        <a:bodyPr/>
        <a:lstStyle/>
        <a:p>
          <a:pPr rtl="0"/>
          <a:r>
            <a:rPr lang="en-US" smtClean="0"/>
            <a:t>number=input(“enter a number”)</a:t>
          </a:r>
          <a:endParaRPr lang="en-US"/>
        </a:p>
      </dgm:t>
    </dgm:pt>
    <dgm:pt modelId="{7950D639-5A93-4AF9-BF8C-E50D2509667C}" type="parTrans" cxnId="{EDEB372A-61DF-4C8E-866C-1F03DBB08956}">
      <dgm:prSet/>
      <dgm:spPr/>
      <dgm:t>
        <a:bodyPr/>
        <a:lstStyle/>
        <a:p>
          <a:endParaRPr lang="en-US"/>
        </a:p>
      </dgm:t>
    </dgm:pt>
    <dgm:pt modelId="{7DA2E99E-510D-410E-B9A8-FB345541FAAB}" type="sibTrans" cxnId="{EDEB372A-61DF-4C8E-866C-1F03DBB08956}">
      <dgm:prSet/>
      <dgm:spPr/>
      <dgm:t>
        <a:bodyPr/>
        <a:lstStyle/>
        <a:p>
          <a:endParaRPr lang="en-US"/>
        </a:p>
      </dgm:t>
    </dgm:pt>
    <dgm:pt modelId="{B6D840AB-60B6-4F2E-82C9-1CB828C1F752}">
      <dgm:prSet/>
      <dgm:spPr/>
      <dgm:t>
        <a:bodyPr/>
        <a:lstStyle/>
        <a:p>
          <a:pPr rtl="0"/>
          <a:r>
            <a:rPr lang="en-US" smtClean="0"/>
            <a:t>number=int(number)</a:t>
          </a:r>
          <a:endParaRPr lang="en-US"/>
        </a:p>
      </dgm:t>
    </dgm:pt>
    <dgm:pt modelId="{59BA0FB9-CD21-47FE-9CE3-919C3E52331F}" type="parTrans" cxnId="{77AEE6F4-AB81-4B08-958E-F138BB66E951}">
      <dgm:prSet/>
      <dgm:spPr/>
      <dgm:t>
        <a:bodyPr/>
        <a:lstStyle/>
        <a:p>
          <a:endParaRPr lang="en-US"/>
        </a:p>
      </dgm:t>
    </dgm:pt>
    <dgm:pt modelId="{8DA3A705-C0F5-4B73-ABF6-DDB8C0D85903}" type="sibTrans" cxnId="{77AEE6F4-AB81-4B08-958E-F138BB66E951}">
      <dgm:prSet/>
      <dgm:spPr/>
      <dgm:t>
        <a:bodyPr/>
        <a:lstStyle/>
        <a:p>
          <a:endParaRPr lang="en-US"/>
        </a:p>
      </dgm:t>
    </dgm:pt>
    <dgm:pt modelId="{B0C70A23-E6DD-4025-BDA7-A09EA4D321B0}" type="pres">
      <dgm:prSet presAssocID="{152356B0-3CCD-4358-B584-1CE071B23D36}" presName="linear" presStyleCnt="0">
        <dgm:presLayoutVars>
          <dgm:animLvl val="lvl"/>
          <dgm:resizeHandles val="exact"/>
        </dgm:presLayoutVars>
      </dgm:prSet>
      <dgm:spPr/>
      <dgm:t>
        <a:bodyPr/>
        <a:lstStyle/>
        <a:p>
          <a:endParaRPr lang="en-US"/>
        </a:p>
      </dgm:t>
    </dgm:pt>
    <dgm:pt modelId="{E0F244E6-3FA4-4B58-9A93-A498B871B9E8}" type="pres">
      <dgm:prSet presAssocID="{E84AE1ED-EDBB-40F3-BD1F-4B7A41B8AE8D}" presName="parentText" presStyleLbl="node1" presStyleIdx="0" presStyleCnt="5">
        <dgm:presLayoutVars>
          <dgm:chMax val="0"/>
          <dgm:bulletEnabled val="1"/>
        </dgm:presLayoutVars>
      </dgm:prSet>
      <dgm:spPr/>
      <dgm:t>
        <a:bodyPr/>
        <a:lstStyle/>
        <a:p>
          <a:endParaRPr lang="en-US"/>
        </a:p>
      </dgm:t>
    </dgm:pt>
    <dgm:pt modelId="{35E9E345-C5D1-4118-8072-9867B20B7F8B}" type="pres">
      <dgm:prSet presAssocID="{262F0963-E259-4D73-8513-94D2C8CB75C2}" presName="spacer" presStyleCnt="0"/>
      <dgm:spPr/>
    </dgm:pt>
    <dgm:pt modelId="{CAFC355F-293D-4C23-BE52-8D72B9243780}" type="pres">
      <dgm:prSet presAssocID="{D701B814-96FD-4659-BAEF-1F570E6CB94D}" presName="parentText" presStyleLbl="node1" presStyleIdx="1" presStyleCnt="5">
        <dgm:presLayoutVars>
          <dgm:chMax val="0"/>
          <dgm:bulletEnabled val="1"/>
        </dgm:presLayoutVars>
      </dgm:prSet>
      <dgm:spPr/>
      <dgm:t>
        <a:bodyPr/>
        <a:lstStyle/>
        <a:p>
          <a:endParaRPr lang="en-US"/>
        </a:p>
      </dgm:t>
    </dgm:pt>
    <dgm:pt modelId="{892708B9-5260-434B-AB42-D59693D188E7}" type="pres">
      <dgm:prSet presAssocID="{6BCD9A5C-D4DE-4689-9D0C-20BF90BE40B5}" presName="spacer" presStyleCnt="0"/>
      <dgm:spPr/>
    </dgm:pt>
    <dgm:pt modelId="{B41A4148-0351-4A03-B401-8BBD914E4BBF}" type="pres">
      <dgm:prSet presAssocID="{936BDE25-D3EE-42BB-AA2B-52818676548C}" presName="parentText" presStyleLbl="node1" presStyleIdx="2" presStyleCnt="5">
        <dgm:presLayoutVars>
          <dgm:chMax val="0"/>
          <dgm:bulletEnabled val="1"/>
        </dgm:presLayoutVars>
      </dgm:prSet>
      <dgm:spPr/>
      <dgm:t>
        <a:bodyPr/>
        <a:lstStyle/>
        <a:p>
          <a:endParaRPr lang="en-US"/>
        </a:p>
      </dgm:t>
    </dgm:pt>
    <dgm:pt modelId="{6A1959A6-8CDC-4758-933B-912DA7F6CA26}" type="pres">
      <dgm:prSet presAssocID="{293BD5E0-BB04-472F-B9BE-533B9C22E458}" presName="spacer" presStyleCnt="0"/>
      <dgm:spPr/>
    </dgm:pt>
    <dgm:pt modelId="{9692C7CA-3A94-4E8B-96EC-D71A0B553E0F}" type="pres">
      <dgm:prSet presAssocID="{50AA0FAB-CCAF-4632-845F-9B9560D6AE5F}" presName="parentText" presStyleLbl="node1" presStyleIdx="3" presStyleCnt="5">
        <dgm:presLayoutVars>
          <dgm:chMax val="0"/>
          <dgm:bulletEnabled val="1"/>
        </dgm:presLayoutVars>
      </dgm:prSet>
      <dgm:spPr/>
      <dgm:t>
        <a:bodyPr/>
        <a:lstStyle/>
        <a:p>
          <a:endParaRPr lang="en-US"/>
        </a:p>
      </dgm:t>
    </dgm:pt>
    <dgm:pt modelId="{7630684E-AC3F-4E0D-9EA5-249E75142FCA}" type="pres">
      <dgm:prSet presAssocID="{7DA2E99E-510D-410E-B9A8-FB345541FAAB}" presName="spacer" presStyleCnt="0"/>
      <dgm:spPr/>
    </dgm:pt>
    <dgm:pt modelId="{45094AB6-6590-4B53-87E0-486970E247C0}" type="pres">
      <dgm:prSet presAssocID="{B6D840AB-60B6-4F2E-82C9-1CB828C1F752}" presName="parentText" presStyleLbl="node1" presStyleIdx="4" presStyleCnt="5">
        <dgm:presLayoutVars>
          <dgm:chMax val="0"/>
          <dgm:bulletEnabled val="1"/>
        </dgm:presLayoutVars>
      </dgm:prSet>
      <dgm:spPr/>
      <dgm:t>
        <a:bodyPr/>
        <a:lstStyle/>
        <a:p>
          <a:endParaRPr lang="en-US"/>
        </a:p>
      </dgm:t>
    </dgm:pt>
  </dgm:ptLst>
  <dgm:cxnLst>
    <dgm:cxn modelId="{5C8B3934-AFF8-4142-B52B-7629C9C185A0}" type="presOf" srcId="{152356B0-3CCD-4358-B584-1CE071B23D36}" destId="{B0C70A23-E6DD-4025-BDA7-A09EA4D321B0}" srcOrd="0" destOrd="0" presId="urn:microsoft.com/office/officeart/2005/8/layout/vList2"/>
    <dgm:cxn modelId="{ABD81AAC-599F-470F-A26E-F9B000850938}" srcId="{152356B0-3CCD-4358-B584-1CE071B23D36}" destId="{936BDE25-D3EE-42BB-AA2B-52818676548C}" srcOrd="2" destOrd="0" parTransId="{0FB3A11B-3FA7-4F20-A512-2EC1C9AA6804}" sibTransId="{293BD5E0-BB04-472F-B9BE-533B9C22E458}"/>
    <dgm:cxn modelId="{EDEB372A-61DF-4C8E-866C-1F03DBB08956}" srcId="{152356B0-3CCD-4358-B584-1CE071B23D36}" destId="{50AA0FAB-CCAF-4632-845F-9B9560D6AE5F}" srcOrd="3" destOrd="0" parTransId="{7950D639-5A93-4AF9-BF8C-E50D2509667C}" sibTransId="{7DA2E99E-510D-410E-B9A8-FB345541FAAB}"/>
    <dgm:cxn modelId="{77AEE6F4-AB81-4B08-958E-F138BB66E951}" srcId="{152356B0-3CCD-4358-B584-1CE071B23D36}" destId="{B6D840AB-60B6-4F2E-82C9-1CB828C1F752}" srcOrd="4" destOrd="0" parTransId="{59BA0FB9-CD21-47FE-9CE3-919C3E52331F}" sibTransId="{8DA3A705-C0F5-4B73-ABF6-DDB8C0D85903}"/>
    <dgm:cxn modelId="{188C7926-4701-4E11-BECB-EC83E8661672}" type="presOf" srcId="{936BDE25-D3EE-42BB-AA2B-52818676548C}" destId="{B41A4148-0351-4A03-B401-8BBD914E4BBF}" srcOrd="0" destOrd="0" presId="urn:microsoft.com/office/officeart/2005/8/layout/vList2"/>
    <dgm:cxn modelId="{CB999C87-4FEC-4DE2-9676-E0B9CE0A936B}" type="presOf" srcId="{B6D840AB-60B6-4F2E-82C9-1CB828C1F752}" destId="{45094AB6-6590-4B53-87E0-486970E247C0}" srcOrd="0" destOrd="0" presId="urn:microsoft.com/office/officeart/2005/8/layout/vList2"/>
    <dgm:cxn modelId="{F8CF831C-AA52-473D-98E7-D705220E99D6}" type="presOf" srcId="{50AA0FAB-CCAF-4632-845F-9B9560D6AE5F}" destId="{9692C7CA-3A94-4E8B-96EC-D71A0B553E0F}" srcOrd="0" destOrd="0" presId="urn:microsoft.com/office/officeart/2005/8/layout/vList2"/>
    <dgm:cxn modelId="{5E04FB43-CCBC-45A1-A452-95A3B678F05F}" type="presOf" srcId="{E84AE1ED-EDBB-40F3-BD1F-4B7A41B8AE8D}" destId="{E0F244E6-3FA4-4B58-9A93-A498B871B9E8}" srcOrd="0" destOrd="0" presId="urn:microsoft.com/office/officeart/2005/8/layout/vList2"/>
    <dgm:cxn modelId="{CDC0B632-08D7-4F11-929B-2BA3300989C5}" srcId="{152356B0-3CCD-4358-B584-1CE071B23D36}" destId="{D701B814-96FD-4659-BAEF-1F570E6CB94D}" srcOrd="1" destOrd="0" parTransId="{FF1BD1A5-CFF8-4809-B328-E9C161BB3E7B}" sibTransId="{6BCD9A5C-D4DE-4689-9D0C-20BF90BE40B5}"/>
    <dgm:cxn modelId="{5EB67096-5490-4F34-BC38-590DA439E6BC}" srcId="{152356B0-3CCD-4358-B584-1CE071B23D36}" destId="{E84AE1ED-EDBB-40F3-BD1F-4B7A41B8AE8D}" srcOrd="0" destOrd="0" parTransId="{AD3C4447-B305-47CF-A935-533E4A5D8302}" sibTransId="{262F0963-E259-4D73-8513-94D2C8CB75C2}"/>
    <dgm:cxn modelId="{621721C2-2C18-47E1-A9F0-333B0DA7300E}" type="presOf" srcId="{D701B814-96FD-4659-BAEF-1F570E6CB94D}" destId="{CAFC355F-293D-4C23-BE52-8D72B9243780}" srcOrd="0" destOrd="0" presId="urn:microsoft.com/office/officeart/2005/8/layout/vList2"/>
    <dgm:cxn modelId="{0F58836B-0E30-4C83-9C7E-4193034F6A96}" type="presParOf" srcId="{B0C70A23-E6DD-4025-BDA7-A09EA4D321B0}" destId="{E0F244E6-3FA4-4B58-9A93-A498B871B9E8}" srcOrd="0" destOrd="0" presId="urn:microsoft.com/office/officeart/2005/8/layout/vList2"/>
    <dgm:cxn modelId="{FA45ACFB-0A39-4414-9E78-7E78D5B3D8A6}" type="presParOf" srcId="{B0C70A23-E6DD-4025-BDA7-A09EA4D321B0}" destId="{35E9E345-C5D1-4118-8072-9867B20B7F8B}" srcOrd="1" destOrd="0" presId="urn:microsoft.com/office/officeart/2005/8/layout/vList2"/>
    <dgm:cxn modelId="{49326E05-959D-44A1-A473-FC6C8E3B268C}" type="presParOf" srcId="{B0C70A23-E6DD-4025-BDA7-A09EA4D321B0}" destId="{CAFC355F-293D-4C23-BE52-8D72B9243780}" srcOrd="2" destOrd="0" presId="urn:microsoft.com/office/officeart/2005/8/layout/vList2"/>
    <dgm:cxn modelId="{451CFF26-CEE1-44CB-A602-FFB69D5C8186}" type="presParOf" srcId="{B0C70A23-E6DD-4025-BDA7-A09EA4D321B0}" destId="{892708B9-5260-434B-AB42-D59693D188E7}" srcOrd="3" destOrd="0" presId="urn:microsoft.com/office/officeart/2005/8/layout/vList2"/>
    <dgm:cxn modelId="{84D2CEA5-1686-4636-B227-5F85CA192763}" type="presParOf" srcId="{B0C70A23-E6DD-4025-BDA7-A09EA4D321B0}" destId="{B41A4148-0351-4A03-B401-8BBD914E4BBF}" srcOrd="4" destOrd="0" presId="urn:microsoft.com/office/officeart/2005/8/layout/vList2"/>
    <dgm:cxn modelId="{68A72849-2A04-4792-B273-0E6B8DA008C6}" type="presParOf" srcId="{B0C70A23-E6DD-4025-BDA7-A09EA4D321B0}" destId="{6A1959A6-8CDC-4758-933B-912DA7F6CA26}" srcOrd="5" destOrd="0" presId="urn:microsoft.com/office/officeart/2005/8/layout/vList2"/>
    <dgm:cxn modelId="{3B071A9D-66B1-4503-8CEA-12E6914D7B02}" type="presParOf" srcId="{B0C70A23-E6DD-4025-BDA7-A09EA4D321B0}" destId="{9692C7CA-3A94-4E8B-96EC-D71A0B553E0F}" srcOrd="6" destOrd="0" presId="urn:microsoft.com/office/officeart/2005/8/layout/vList2"/>
    <dgm:cxn modelId="{21656099-DEFC-4F42-A910-DFAD11CAE8E9}" type="presParOf" srcId="{B0C70A23-E6DD-4025-BDA7-A09EA4D321B0}" destId="{7630684E-AC3F-4E0D-9EA5-249E75142FCA}" srcOrd="7" destOrd="0" presId="urn:microsoft.com/office/officeart/2005/8/layout/vList2"/>
    <dgm:cxn modelId="{A17F2542-A8B5-48FC-9BD1-529294F51276}" type="presParOf" srcId="{B0C70A23-E6DD-4025-BDA7-A09EA4D321B0}" destId="{45094AB6-6590-4B53-87E0-486970E247C0}" srcOrd="8"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D60B984A-FB60-4D2A-A216-2D29831DC7B2}"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00A951A5-7002-483C-BDAC-CCC112228F17}">
      <dgm:prSet/>
      <dgm:spPr/>
      <dgm:t>
        <a:bodyPr/>
        <a:lstStyle/>
        <a:p>
          <a:pPr rtl="0"/>
          <a:r>
            <a:rPr lang="en-US" smtClean="0"/>
            <a:t>Conversion from string data type to float  data type</a:t>
          </a:r>
          <a:endParaRPr lang="en-US"/>
        </a:p>
      </dgm:t>
    </dgm:pt>
    <dgm:pt modelId="{05C9C55D-4A99-4516-9448-EE49B9266DB1}" type="parTrans" cxnId="{020B6C9B-7585-4242-8733-E8427AFD0F30}">
      <dgm:prSet/>
      <dgm:spPr/>
      <dgm:t>
        <a:bodyPr/>
        <a:lstStyle/>
        <a:p>
          <a:endParaRPr lang="en-US"/>
        </a:p>
      </dgm:t>
    </dgm:pt>
    <dgm:pt modelId="{C70612FD-A915-4D23-8190-B4B789B33F84}" type="sibTrans" cxnId="{020B6C9B-7585-4242-8733-E8427AFD0F30}">
      <dgm:prSet/>
      <dgm:spPr/>
      <dgm:t>
        <a:bodyPr/>
        <a:lstStyle/>
        <a:p>
          <a:endParaRPr lang="en-US"/>
        </a:p>
      </dgm:t>
    </dgm:pt>
    <dgm:pt modelId="{54DB9021-3BA0-4127-89CB-32D6DF413067}" type="pres">
      <dgm:prSet presAssocID="{D60B984A-FB60-4D2A-A216-2D29831DC7B2}" presName="Name0" presStyleCnt="0">
        <dgm:presLayoutVars>
          <dgm:chMax val="7"/>
          <dgm:dir/>
          <dgm:animLvl val="lvl"/>
          <dgm:resizeHandles val="exact"/>
        </dgm:presLayoutVars>
      </dgm:prSet>
      <dgm:spPr/>
      <dgm:t>
        <a:bodyPr/>
        <a:lstStyle/>
        <a:p>
          <a:endParaRPr lang="en-US"/>
        </a:p>
      </dgm:t>
    </dgm:pt>
    <dgm:pt modelId="{E960B02E-7BA7-4F2C-8F5D-20D12C2D93DF}" type="pres">
      <dgm:prSet presAssocID="{00A951A5-7002-483C-BDAC-CCC112228F17}" presName="circle1" presStyleLbl="node1" presStyleIdx="0" presStyleCnt="1"/>
      <dgm:spPr/>
    </dgm:pt>
    <dgm:pt modelId="{ECC58C96-384C-45C0-A6D9-C0AE4A046D6C}" type="pres">
      <dgm:prSet presAssocID="{00A951A5-7002-483C-BDAC-CCC112228F17}" presName="space" presStyleCnt="0"/>
      <dgm:spPr/>
    </dgm:pt>
    <dgm:pt modelId="{4A171233-F66E-40F7-8624-26A3D774EA8A}" type="pres">
      <dgm:prSet presAssocID="{00A951A5-7002-483C-BDAC-CCC112228F17}" presName="rect1" presStyleLbl="alignAcc1" presStyleIdx="0" presStyleCnt="1"/>
      <dgm:spPr/>
      <dgm:t>
        <a:bodyPr/>
        <a:lstStyle/>
        <a:p>
          <a:endParaRPr lang="en-US"/>
        </a:p>
      </dgm:t>
    </dgm:pt>
    <dgm:pt modelId="{2354A6E3-52C5-4489-BCC9-D1F51865CA92}" type="pres">
      <dgm:prSet presAssocID="{00A951A5-7002-483C-BDAC-CCC112228F17}" presName="rect1ParTxNoCh" presStyleLbl="alignAcc1" presStyleIdx="0" presStyleCnt="1">
        <dgm:presLayoutVars>
          <dgm:chMax val="1"/>
          <dgm:bulletEnabled val="1"/>
        </dgm:presLayoutVars>
      </dgm:prSet>
      <dgm:spPr/>
      <dgm:t>
        <a:bodyPr/>
        <a:lstStyle/>
        <a:p>
          <a:endParaRPr lang="en-US"/>
        </a:p>
      </dgm:t>
    </dgm:pt>
  </dgm:ptLst>
  <dgm:cxnLst>
    <dgm:cxn modelId="{859EC09C-A8C3-460A-9EDC-71F9FFFD44A0}" type="presOf" srcId="{00A951A5-7002-483C-BDAC-CCC112228F17}" destId="{4A171233-F66E-40F7-8624-26A3D774EA8A}" srcOrd="0" destOrd="0" presId="urn:microsoft.com/office/officeart/2005/8/layout/target3"/>
    <dgm:cxn modelId="{020B6C9B-7585-4242-8733-E8427AFD0F30}" srcId="{D60B984A-FB60-4D2A-A216-2D29831DC7B2}" destId="{00A951A5-7002-483C-BDAC-CCC112228F17}" srcOrd="0" destOrd="0" parTransId="{05C9C55D-4A99-4516-9448-EE49B9266DB1}" sibTransId="{C70612FD-A915-4D23-8190-B4B789B33F84}"/>
    <dgm:cxn modelId="{B98D6F2C-1EEC-4B70-A12C-4CE10EED4BE4}" type="presOf" srcId="{00A951A5-7002-483C-BDAC-CCC112228F17}" destId="{2354A6E3-52C5-4489-BCC9-D1F51865CA92}" srcOrd="1" destOrd="0" presId="urn:microsoft.com/office/officeart/2005/8/layout/target3"/>
    <dgm:cxn modelId="{74391C36-987C-4E39-8883-0D0DAE3F53FD}" type="presOf" srcId="{D60B984A-FB60-4D2A-A216-2D29831DC7B2}" destId="{54DB9021-3BA0-4127-89CB-32D6DF413067}" srcOrd="0" destOrd="0" presId="urn:microsoft.com/office/officeart/2005/8/layout/target3"/>
    <dgm:cxn modelId="{1D6A919E-6CC6-48DC-A13A-594082825393}" type="presParOf" srcId="{54DB9021-3BA0-4127-89CB-32D6DF413067}" destId="{E960B02E-7BA7-4F2C-8F5D-20D12C2D93DF}" srcOrd="0" destOrd="0" presId="urn:microsoft.com/office/officeart/2005/8/layout/target3"/>
    <dgm:cxn modelId="{96225B38-3939-4221-9532-9765DDC11DBD}" type="presParOf" srcId="{54DB9021-3BA0-4127-89CB-32D6DF413067}" destId="{ECC58C96-384C-45C0-A6D9-C0AE4A046D6C}" srcOrd="1" destOrd="0" presId="urn:microsoft.com/office/officeart/2005/8/layout/target3"/>
    <dgm:cxn modelId="{22CF2F8B-FF72-4931-A1FC-021ABF58A517}" type="presParOf" srcId="{54DB9021-3BA0-4127-89CB-32D6DF413067}" destId="{4A171233-F66E-40F7-8624-26A3D774EA8A}" srcOrd="2" destOrd="0" presId="urn:microsoft.com/office/officeart/2005/8/layout/target3"/>
    <dgm:cxn modelId="{2B584F2E-FC5C-47C6-874D-ED695838B6F0}" type="presParOf" srcId="{54DB9021-3BA0-4127-89CB-32D6DF413067}" destId="{2354A6E3-52C5-4489-BCC9-D1F51865CA9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0F39C622-6935-4110-9E16-103D03F5A9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9BA6AC2-7251-4A07-993B-D3B3A03F53A4}">
      <dgm:prSet/>
      <dgm:spPr/>
      <dgm:t>
        <a:bodyPr/>
        <a:lstStyle/>
        <a:p>
          <a:pPr rtl="0"/>
          <a:r>
            <a:rPr lang="en-US" smtClean="0"/>
            <a:t>For example</a:t>
          </a:r>
          <a:endParaRPr lang="en-US"/>
        </a:p>
      </dgm:t>
    </dgm:pt>
    <dgm:pt modelId="{8AF42F6D-7FEF-4852-871A-FD7FCA109CF4}" type="parTrans" cxnId="{7564C35D-D5D1-413A-90F5-4C9F4C5FE658}">
      <dgm:prSet/>
      <dgm:spPr/>
      <dgm:t>
        <a:bodyPr/>
        <a:lstStyle/>
        <a:p>
          <a:endParaRPr lang="en-US"/>
        </a:p>
      </dgm:t>
    </dgm:pt>
    <dgm:pt modelId="{9AC387C1-F8D0-4908-A7C0-A257B81EF880}" type="sibTrans" cxnId="{7564C35D-D5D1-413A-90F5-4C9F4C5FE658}">
      <dgm:prSet/>
      <dgm:spPr/>
      <dgm:t>
        <a:bodyPr/>
        <a:lstStyle/>
        <a:p>
          <a:endParaRPr lang="en-US"/>
        </a:p>
      </dgm:t>
    </dgm:pt>
    <dgm:pt modelId="{B99330E1-9D51-4AD6-97AD-DBCAC47D0E39}">
      <dgm:prSet/>
      <dgm:spPr/>
      <dgm:t>
        <a:bodyPr/>
        <a:lstStyle/>
        <a:p>
          <a:pPr rtl="0"/>
          <a:r>
            <a:rPr lang="en-US" smtClean="0"/>
            <a:t>Enter a number and convert it into a float value.</a:t>
          </a:r>
          <a:endParaRPr lang="en-US"/>
        </a:p>
      </dgm:t>
    </dgm:pt>
    <dgm:pt modelId="{AF68058E-B868-47BE-B4D3-AAE3216EA707}" type="parTrans" cxnId="{EE9B2297-A250-4626-9FA9-9EA35AA4ED97}">
      <dgm:prSet/>
      <dgm:spPr/>
      <dgm:t>
        <a:bodyPr/>
        <a:lstStyle/>
        <a:p>
          <a:endParaRPr lang="en-US"/>
        </a:p>
      </dgm:t>
    </dgm:pt>
    <dgm:pt modelId="{636AFA40-A6E6-479E-AFEE-E64420F3F925}" type="sibTrans" cxnId="{EE9B2297-A250-4626-9FA9-9EA35AA4ED97}">
      <dgm:prSet/>
      <dgm:spPr/>
      <dgm:t>
        <a:bodyPr/>
        <a:lstStyle/>
        <a:p>
          <a:endParaRPr lang="en-US"/>
        </a:p>
      </dgm:t>
    </dgm:pt>
    <dgm:pt modelId="{F22114E3-9E03-4F3A-8DE1-D467C6C7FA5A}">
      <dgm:prSet/>
      <dgm:spPr/>
      <dgm:t>
        <a:bodyPr/>
        <a:lstStyle/>
        <a:p>
          <a:pPr rtl="0"/>
          <a:r>
            <a:rPr lang="en-US" smtClean="0"/>
            <a:t>Solution :</a:t>
          </a:r>
          <a:endParaRPr lang="en-US"/>
        </a:p>
      </dgm:t>
    </dgm:pt>
    <dgm:pt modelId="{0DCB6AB6-045C-4716-B9AB-DCA3F2A10E4A}" type="parTrans" cxnId="{6346DAD8-B31B-4221-8055-564A57F2555A}">
      <dgm:prSet/>
      <dgm:spPr/>
      <dgm:t>
        <a:bodyPr/>
        <a:lstStyle/>
        <a:p>
          <a:endParaRPr lang="en-US"/>
        </a:p>
      </dgm:t>
    </dgm:pt>
    <dgm:pt modelId="{3F0A9976-DD64-4DA1-A070-D37CFC281513}" type="sibTrans" cxnId="{6346DAD8-B31B-4221-8055-564A57F2555A}">
      <dgm:prSet/>
      <dgm:spPr/>
      <dgm:t>
        <a:bodyPr/>
        <a:lstStyle/>
        <a:p>
          <a:endParaRPr lang="en-US"/>
        </a:p>
      </dgm:t>
    </dgm:pt>
    <dgm:pt modelId="{F19AC449-B02A-4438-8AA6-9208F66028E4}">
      <dgm:prSet/>
      <dgm:spPr/>
      <dgm:t>
        <a:bodyPr/>
        <a:lstStyle/>
        <a:p>
          <a:pPr rtl="0"/>
          <a:r>
            <a:rPr lang="en-US" smtClean="0"/>
            <a:t>number=input(“enter a number”)</a:t>
          </a:r>
          <a:endParaRPr lang="en-US"/>
        </a:p>
      </dgm:t>
    </dgm:pt>
    <dgm:pt modelId="{A8166AA5-5680-4494-99E6-F7BF18912586}" type="parTrans" cxnId="{EAAACCD0-1608-480A-9A25-D1B360A1FB6C}">
      <dgm:prSet/>
      <dgm:spPr/>
      <dgm:t>
        <a:bodyPr/>
        <a:lstStyle/>
        <a:p>
          <a:endParaRPr lang="en-US"/>
        </a:p>
      </dgm:t>
    </dgm:pt>
    <dgm:pt modelId="{6E4200B7-3ACD-4E2B-9E41-E9A5C681EECD}" type="sibTrans" cxnId="{EAAACCD0-1608-480A-9A25-D1B360A1FB6C}">
      <dgm:prSet/>
      <dgm:spPr/>
      <dgm:t>
        <a:bodyPr/>
        <a:lstStyle/>
        <a:p>
          <a:endParaRPr lang="en-US"/>
        </a:p>
      </dgm:t>
    </dgm:pt>
    <dgm:pt modelId="{B7A511FC-7136-4F9B-B614-F6F7F44380C3}">
      <dgm:prSet/>
      <dgm:spPr/>
      <dgm:t>
        <a:bodyPr/>
        <a:lstStyle/>
        <a:p>
          <a:pPr rtl="0"/>
          <a:r>
            <a:rPr lang="en-US" smtClean="0"/>
            <a:t>number=float(number)</a:t>
          </a:r>
          <a:endParaRPr lang="en-US"/>
        </a:p>
      </dgm:t>
    </dgm:pt>
    <dgm:pt modelId="{961F1A67-415E-4499-8C0F-131BC1422598}" type="parTrans" cxnId="{E4501587-E14A-491C-B378-348DA9BBA2D2}">
      <dgm:prSet/>
      <dgm:spPr/>
      <dgm:t>
        <a:bodyPr/>
        <a:lstStyle/>
        <a:p>
          <a:endParaRPr lang="en-US"/>
        </a:p>
      </dgm:t>
    </dgm:pt>
    <dgm:pt modelId="{21A2C157-0738-4150-B436-D50B1702FE6E}" type="sibTrans" cxnId="{E4501587-E14A-491C-B378-348DA9BBA2D2}">
      <dgm:prSet/>
      <dgm:spPr/>
      <dgm:t>
        <a:bodyPr/>
        <a:lstStyle/>
        <a:p>
          <a:endParaRPr lang="en-US"/>
        </a:p>
      </dgm:t>
    </dgm:pt>
    <dgm:pt modelId="{E3C7514A-B825-45FF-9203-D7BAF2512D90}" type="pres">
      <dgm:prSet presAssocID="{0F39C622-6935-4110-9E16-103D03F5A9E6}" presName="linear" presStyleCnt="0">
        <dgm:presLayoutVars>
          <dgm:animLvl val="lvl"/>
          <dgm:resizeHandles val="exact"/>
        </dgm:presLayoutVars>
      </dgm:prSet>
      <dgm:spPr/>
      <dgm:t>
        <a:bodyPr/>
        <a:lstStyle/>
        <a:p>
          <a:endParaRPr lang="en-US"/>
        </a:p>
      </dgm:t>
    </dgm:pt>
    <dgm:pt modelId="{40775440-3B6A-46A9-9A48-99A24AA145C3}" type="pres">
      <dgm:prSet presAssocID="{89BA6AC2-7251-4A07-993B-D3B3A03F53A4}" presName="parentText" presStyleLbl="node1" presStyleIdx="0" presStyleCnt="5">
        <dgm:presLayoutVars>
          <dgm:chMax val="0"/>
          <dgm:bulletEnabled val="1"/>
        </dgm:presLayoutVars>
      </dgm:prSet>
      <dgm:spPr/>
      <dgm:t>
        <a:bodyPr/>
        <a:lstStyle/>
        <a:p>
          <a:endParaRPr lang="en-US"/>
        </a:p>
      </dgm:t>
    </dgm:pt>
    <dgm:pt modelId="{08320309-87A2-47CE-9AF6-5ED75358241E}" type="pres">
      <dgm:prSet presAssocID="{9AC387C1-F8D0-4908-A7C0-A257B81EF880}" presName="spacer" presStyleCnt="0"/>
      <dgm:spPr/>
    </dgm:pt>
    <dgm:pt modelId="{31A81E20-760F-4BB3-921A-AE6ABC59E341}" type="pres">
      <dgm:prSet presAssocID="{B99330E1-9D51-4AD6-97AD-DBCAC47D0E39}" presName="parentText" presStyleLbl="node1" presStyleIdx="1" presStyleCnt="5">
        <dgm:presLayoutVars>
          <dgm:chMax val="0"/>
          <dgm:bulletEnabled val="1"/>
        </dgm:presLayoutVars>
      </dgm:prSet>
      <dgm:spPr/>
      <dgm:t>
        <a:bodyPr/>
        <a:lstStyle/>
        <a:p>
          <a:endParaRPr lang="en-US"/>
        </a:p>
      </dgm:t>
    </dgm:pt>
    <dgm:pt modelId="{04B0BC21-3CC5-44A1-8FC0-A855574EA1C2}" type="pres">
      <dgm:prSet presAssocID="{636AFA40-A6E6-479E-AFEE-E64420F3F925}" presName="spacer" presStyleCnt="0"/>
      <dgm:spPr/>
    </dgm:pt>
    <dgm:pt modelId="{8CE6DFA8-63E5-424F-B6CA-516429849D3F}" type="pres">
      <dgm:prSet presAssocID="{F22114E3-9E03-4F3A-8DE1-D467C6C7FA5A}" presName="parentText" presStyleLbl="node1" presStyleIdx="2" presStyleCnt="5">
        <dgm:presLayoutVars>
          <dgm:chMax val="0"/>
          <dgm:bulletEnabled val="1"/>
        </dgm:presLayoutVars>
      </dgm:prSet>
      <dgm:spPr/>
      <dgm:t>
        <a:bodyPr/>
        <a:lstStyle/>
        <a:p>
          <a:endParaRPr lang="en-US"/>
        </a:p>
      </dgm:t>
    </dgm:pt>
    <dgm:pt modelId="{385BB009-D733-4DCD-8CDC-E1453FFDE986}" type="pres">
      <dgm:prSet presAssocID="{3F0A9976-DD64-4DA1-A070-D37CFC281513}" presName="spacer" presStyleCnt="0"/>
      <dgm:spPr/>
    </dgm:pt>
    <dgm:pt modelId="{3181B6B2-E59F-4097-A7CF-4804C4020C1A}" type="pres">
      <dgm:prSet presAssocID="{F19AC449-B02A-4438-8AA6-9208F66028E4}" presName="parentText" presStyleLbl="node1" presStyleIdx="3" presStyleCnt="5">
        <dgm:presLayoutVars>
          <dgm:chMax val="0"/>
          <dgm:bulletEnabled val="1"/>
        </dgm:presLayoutVars>
      </dgm:prSet>
      <dgm:spPr/>
      <dgm:t>
        <a:bodyPr/>
        <a:lstStyle/>
        <a:p>
          <a:endParaRPr lang="en-US"/>
        </a:p>
      </dgm:t>
    </dgm:pt>
    <dgm:pt modelId="{3529F4E5-774F-4B05-AF53-A98CE5B1C1B2}" type="pres">
      <dgm:prSet presAssocID="{6E4200B7-3ACD-4E2B-9E41-E9A5C681EECD}" presName="spacer" presStyleCnt="0"/>
      <dgm:spPr/>
    </dgm:pt>
    <dgm:pt modelId="{2E4B7523-4903-436D-82E6-DFE5244F3957}" type="pres">
      <dgm:prSet presAssocID="{B7A511FC-7136-4F9B-B614-F6F7F44380C3}" presName="parentText" presStyleLbl="node1" presStyleIdx="4" presStyleCnt="5">
        <dgm:presLayoutVars>
          <dgm:chMax val="0"/>
          <dgm:bulletEnabled val="1"/>
        </dgm:presLayoutVars>
      </dgm:prSet>
      <dgm:spPr/>
      <dgm:t>
        <a:bodyPr/>
        <a:lstStyle/>
        <a:p>
          <a:endParaRPr lang="en-US"/>
        </a:p>
      </dgm:t>
    </dgm:pt>
  </dgm:ptLst>
  <dgm:cxnLst>
    <dgm:cxn modelId="{EE9B2297-A250-4626-9FA9-9EA35AA4ED97}" srcId="{0F39C622-6935-4110-9E16-103D03F5A9E6}" destId="{B99330E1-9D51-4AD6-97AD-DBCAC47D0E39}" srcOrd="1" destOrd="0" parTransId="{AF68058E-B868-47BE-B4D3-AAE3216EA707}" sibTransId="{636AFA40-A6E6-479E-AFEE-E64420F3F925}"/>
    <dgm:cxn modelId="{82CC6452-4C77-4518-8CDA-80462FF21C4A}" type="presOf" srcId="{0F39C622-6935-4110-9E16-103D03F5A9E6}" destId="{E3C7514A-B825-45FF-9203-D7BAF2512D90}" srcOrd="0" destOrd="0" presId="urn:microsoft.com/office/officeart/2005/8/layout/vList2"/>
    <dgm:cxn modelId="{8A9B9852-9FCA-443C-B026-660B76BBD7B8}" type="presOf" srcId="{F22114E3-9E03-4F3A-8DE1-D467C6C7FA5A}" destId="{8CE6DFA8-63E5-424F-B6CA-516429849D3F}" srcOrd="0" destOrd="0" presId="urn:microsoft.com/office/officeart/2005/8/layout/vList2"/>
    <dgm:cxn modelId="{A51D8487-932A-43B7-BA1D-EA45DA4EC48A}" type="presOf" srcId="{89BA6AC2-7251-4A07-993B-D3B3A03F53A4}" destId="{40775440-3B6A-46A9-9A48-99A24AA145C3}" srcOrd="0" destOrd="0" presId="urn:microsoft.com/office/officeart/2005/8/layout/vList2"/>
    <dgm:cxn modelId="{B2FAAD8A-5063-4A99-BFEC-746D5CABDB90}" type="presOf" srcId="{B7A511FC-7136-4F9B-B614-F6F7F44380C3}" destId="{2E4B7523-4903-436D-82E6-DFE5244F3957}" srcOrd="0" destOrd="0" presId="urn:microsoft.com/office/officeart/2005/8/layout/vList2"/>
    <dgm:cxn modelId="{4BC5FC4E-DCFF-4CA3-8759-7BEC932F36E0}" type="presOf" srcId="{F19AC449-B02A-4438-8AA6-9208F66028E4}" destId="{3181B6B2-E59F-4097-A7CF-4804C4020C1A}" srcOrd="0" destOrd="0" presId="urn:microsoft.com/office/officeart/2005/8/layout/vList2"/>
    <dgm:cxn modelId="{6346DAD8-B31B-4221-8055-564A57F2555A}" srcId="{0F39C622-6935-4110-9E16-103D03F5A9E6}" destId="{F22114E3-9E03-4F3A-8DE1-D467C6C7FA5A}" srcOrd="2" destOrd="0" parTransId="{0DCB6AB6-045C-4716-B9AB-DCA3F2A10E4A}" sibTransId="{3F0A9976-DD64-4DA1-A070-D37CFC281513}"/>
    <dgm:cxn modelId="{B88CA999-4640-4CE2-8B20-CBA8E3A98794}" type="presOf" srcId="{B99330E1-9D51-4AD6-97AD-DBCAC47D0E39}" destId="{31A81E20-760F-4BB3-921A-AE6ABC59E341}" srcOrd="0" destOrd="0" presId="urn:microsoft.com/office/officeart/2005/8/layout/vList2"/>
    <dgm:cxn modelId="{E4501587-E14A-491C-B378-348DA9BBA2D2}" srcId="{0F39C622-6935-4110-9E16-103D03F5A9E6}" destId="{B7A511FC-7136-4F9B-B614-F6F7F44380C3}" srcOrd="4" destOrd="0" parTransId="{961F1A67-415E-4499-8C0F-131BC1422598}" sibTransId="{21A2C157-0738-4150-B436-D50B1702FE6E}"/>
    <dgm:cxn modelId="{EAAACCD0-1608-480A-9A25-D1B360A1FB6C}" srcId="{0F39C622-6935-4110-9E16-103D03F5A9E6}" destId="{F19AC449-B02A-4438-8AA6-9208F66028E4}" srcOrd="3" destOrd="0" parTransId="{A8166AA5-5680-4494-99E6-F7BF18912586}" sibTransId="{6E4200B7-3ACD-4E2B-9E41-E9A5C681EECD}"/>
    <dgm:cxn modelId="{7564C35D-D5D1-413A-90F5-4C9F4C5FE658}" srcId="{0F39C622-6935-4110-9E16-103D03F5A9E6}" destId="{89BA6AC2-7251-4A07-993B-D3B3A03F53A4}" srcOrd="0" destOrd="0" parTransId="{8AF42F6D-7FEF-4852-871A-FD7FCA109CF4}" sibTransId="{9AC387C1-F8D0-4908-A7C0-A257B81EF880}"/>
    <dgm:cxn modelId="{C580C98C-9801-4F89-A449-5665804E3B9A}" type="presParOf" srcId="{E3C7514A-B825-45FF-9203-D7BAF2512D90}" destId="{40775440-3B6A-46A9-9A48-99A24AA145C3}" srcOrd="0" destOrd="0" presId="urn:microsoft.com/office/officeart/2005/8/layout/vList2"/>
    <dgm:cxn modelId="{6FEC22DF-C994-435B-96B2-C85C4C8D2B61}" type="presParOf" srcId="{E3C7514A-B825-45FF-9203-D7BAF2512D90}" destId="{08320309-87A2-47CE-9AF6-5ED75358241E}" srcOrd="1" destOrd="0" presId="urn:microsoft.com/office/officeart/2005/8/layout/vList2"/>
    <dgm:cxn modelId="{F54B17F9-7731-4E68-BC7C-EF4FE8BFC98A}" type="presParOf" srcId="{E3C7514A-B825-45FF-9203-D7BAF2512D90}" destId="{31A81E20-760F-4BB3-921A-AE6ABC59E341}" srcOrd="2" destOrd="0" presId="urn:microsoft.com/office/officeart/2005/8/layout/vList2"/>
    <dgm:cxn modelId="{940BDBC9-7AC4-4D66-8F6F-D7515AC1D604}" type="presParOf" srcId="{E3C7514A-B825-45FF-9203-D7BAF2512D90}" destId="{04B0BC21-3CC5-44A1-8FC0-A855574EA1C2}" srcOrd="3" destOrd="0" presId="urn:microsoft.com/office/officeart/2005/8/layout/vList2"/>
    <dgm:cxn modelId="{F6572810-9BE3-4A39-99C8-3495F766A94C}" type="presParOf" srcId="{E3C7514A-B825-45FF-9203-D7BAF2512D90}" destId="{8CE6DFA8-63E5-424F-B6CA-516429849D3F}" srcOrd="4" destOrd="0" presId="urn:microsoft.com/office/officeart/2005/8/layout/vList2"/>
    <dgm:cxn modelId="{72B43341-42D7-4BB5-918B-397331004366}" type="presParOf" srcId="{E3C7514A-B825-45FF-9203-D7BAF2512D90}" destId="{385BB009-D733-4DCD-8CDC-E1453FFDE986}" srcOrd="5" destOrd="0" presId="urn:microsoft.com/office/officeart/2005/8/layout/vList2"/>
    <dgm:cxn modelId="{F5D5877F-AA6C-4B31-BD83-E950C4A7F2D1}" type="presParOf" srcId="{E3C7514A-B825-45FF-9203-D7BAF2512D90}" destId="{3181B6B2-E59F-4097-A7CF-4804C4020C1A}" srcOrd="6" destOrd="0" presId="urn:microsoft.com/office/officeart/2005/8/layout/vList2"/>
    <dgm:cxn modelId="{85889272-1443-4755-BA6B-9FAA43BFB4C0}" type="presParOf" srcId="{E3C7514A-B825-45FF-9203-D7BAF2512D90}" destId="{3529F4E5-774F-4B05-AF53-A98CE5B1C1B2}" srcOrd="7" destOrd="0" presId="urn:microsoft.com/office/officeart/2005/8/layout/vList2"/>
    <dgm:cxn modelId="{1D8FD8DB-34CA-46A2-BA66-AC8832ABAD45}" type="presParOf" srcId="{E3C7514A-B825-45FF-9203-D7BAF2512D90}" destId="{2E4B7523-4903-436D-82E6-DFE5244F3957}" srcOrd="8"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260952F1-F75E-4BD7-BE86-4C37F2B8565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19C393D4-BCA9-4D8D-A69F-FB956B6189A9}">
      <dgm:prSet/>
      <dgm:spPr/>
      <dgm:t>
        <a:bodyPr/>
        <a:lstStyle/>
        <a:p>
          <a:pPr rtl="0"/>
          <a:r>
            <a:rPr lang="en-US" smtClean="0"/>
            <a:t>Conversion practice question</a:t>
          </a:r>
          <a:endParaRPr lang="en-US"/>
        </a:p>
      </dgm:t>
    </dgm:pt>
    <dgm:pt modelId="{D6B73595-61D3-44FE-8ED5-84026D6E7F71}" type="parTrans" cxnId="{CFB6C493-8D65-493B-9336-0E5CE8FAB17B}">
      <dgm:prSet/>
      <dgm:spPr/>
      <dgm:t>
        <a:bodyPr/>
        <a:lstStyle/>
        <a:p>
          <a:endParaRPr lang="en-US"/>
        </a:p>
      </dgm:t>
    </dgm:pt>
    <dgm:pt modelId="{170BEE45-ED89-4A07-8650-26E1AABC0318}" type="sibTrans" cxnId="{CFB6C493-8D65-493B-9336-0E5CE8FAB17B}">
      <dgm:prSet/>
      <dgm:spPr/>
      <dgm:t>
        <a:bodyPr/>
        <a:lstStyle/>
        <a:p>
          <a:endParaRPr lang="en-US"/>
        </a:p>
      </dgm:t>
    </dgm:pt>
    <dgm:pt modelId="{E869558C-EE6E-4A87-9A46-3661A5A23921}" type="pres">
      <dgm:prSet presAssocID="{260952F1-F75E-4BD7-BE86-4C37F2B85656}" presName="Name0" presStyleCnt="0">
        <dgm:presLayoutVars>
          <dgm:chMax val="7"/>
          <dgm:dir/>
          <dgm:animLvl val="lvl"/>
          <dgm:resizeHandles val="exact"/>
        </dgm:presLayoutVars>
      </dgm:prSet>
      <dgm:spPr/>
      <dgm:t>
        <a:bodyPr/>
        <a:lstStyle/>
        <a:p>
          <a:endParaRPr lang="en-US"/>
        </a:p>
      </dgm:t>
    </dgm:pt>
    <dgm:pt modelId="{175C57E5-2BEA-4493-AB2F-FEB5257D445F}" type="pres">
      <dgm:prSet presAssocID="{19C393D4-BCA9-4D8D-A69F-FB956B6189A9}" presName="circle1" presStyleLbl="node1" presStyleIdx="0" presStyleCnt="1"/>
      <dgm:spPr/>
    </dgm:pt>
    <dgm:pt modelId="{BE5CC010-06A2-4FDF-9DF0-B3EA033778AB}" type="pres">
      <dgm:prSet presAssocID="{19C393D4-BCA9-4D8D-A69F-FB956B6189A9}" presName="space" presStyleCnt="0"/>
      <dgm:spPr/>
    </dgm:pt>
    <dgm:pt modelId="{1BD7D0F6-CC8E-4370-B9AD-112221D0BE8F}" type="pres">
      <dgm:prSet presAssocID="{19C393D4-BCA9-4D8D-A69F-FB956B6189A9}" presName="rect1" presStyleLbl="alignAcc1" presStyleIdx="0" presStyleCnt="1"/>
      <dgm:spPr/>
      <dgm:t>
        <a:bodyPr/>
        <a:lstStyle/>
        <a:p>
          <a:endParaRPr lang="en-US"/>
        </a:p>
      </dgm:t>
    </dgm:pt>
    <dgm:pt modelId="{3D987BA2-F876-4E5B-8889-E858AF93B939}" type="pres">
      <dgm:prSet presAssocID="{19C393D4-BCA9-4D8D-A69F-FB956B6189A9}" presName="rect1ParTxNoCh" presStyleLbl="alignAcc1" presStyleIdx="0" presStyleCnt="1">
        <dgm:presLayoutVars>
          <dgm:chMax val="1"/>
          <dgm:bulletEnabled val="1"/>
        </dgm:presLayoutVars>
      </dgm:prSet>
      <dgm:spPr/>
      <dgm:t>
        <a:bodyPr/>
        <a:lstStyle/>
        <a:p>
          <a:endParaRPr lang="en-US"/>
        </a:p>
      </dgm:t>
    </dgm:pt>
  </dgm:ptLst>
  <dgm:cxnLst>
    <dgm:cxn modelId="{A279ED71-A2F5-4935-8E9A-D0290515EBCB}" type="presOf" srcId="{19C393D4-BCA9-4D8D-A69F-FB956B6189A9}" destId="{1BD7D0F6-CC8E-4370-B9AD-112221D0BE8F}" srcOrd="0" destOrd="0" presId="urn:microsoft.com/office/officeart/2005/8/layout/target3"/>
    <dgm:cxn modelId="{78FBCB89-D0C3-4D5D-B63A-1BCA328BE036}" type="presOf" srcId="{19C393D4-BCA9-4D8D-A69F-FB956B6189A9}" destId="{3D987BA2-F876-4E5B-8889-E858AF93B939}" srcOrd="1" destOrd="0" presId="urn:microsoft.com/office/officeart/2005/8/layout/target3"/>
    <dgm:cxn modelId="{DA4A12AE-755B-4490-8A71-5F1A1953B048}" type="presOf" srcId="{260952F1-F75E-4BD7-BE86-4C37F2B85656}" destId="{E869558C-EE6E-4A87-9A46-3661A5A23921}" srcOrd="0" destOrd="0" presId="urn:microsoft.com/office/officeart/2005/8/layout/target3"/>
    <dgm:cxn modelId="{CFB6C493-8D65-493B-9336-0E5CE8FAB17B}" srcId="{260952F1-F75E-4BD7-BE86-4C37F2B85656}" destId="{19C393D4-BCA9-4D8D-A69F-FB956B6189A9}" srcOrd="0" destOrd="0" parTransId="{D6B73595-61D3-44FE-8ED5-84026D6E7F71}" sibTransId="{170BEE45-ED89-4A07-8650-26E1AABC0318}"/>
    <dgm:cxn modelId="{157902FF-1DFE-44FE-AAEF-AD0655CC3119}" type="presParOf" srcId="{E869558C-EE6E-4A87-9A46-3661A5A23921}" destId="{175C57E5-2BEA-4493-AB2F-FEB5257D445F}" srcOrd="0" destOrd="0" presId="urn:microsoft.com/office/officeart/2005/8/layout/target3"/>
    <dgm:cxn modelId="{43711F8D-EEE7-4A7E-A2F7-ACC87E12CA16}" type="presParOf" srcId="{E869558C-EE6E-4A87-9A46-3661A5A23921}" destId="{BE5CC010-06A2-4FDF-9DF0-B3EA033778AB}" srcOrd="1" destOrd="0" presId="urn:microsoft.com/office/officeart/2005/8/layout/target3"/>
    <dgm:cxn modelId="{97655824-1109-49FA-9B8A-7B7D0F97DAA1}" type="presParOf" srcId="{E869558C-EE6E-4A87-9A46-3661A5A23921}" destId="{1BD7D0F6-CC8E-4370-B9AD-112221D0BE8F}" srcOrd="2" destOrd="0" presId="urn:microsoft.com/office/officeart/2005/8/layout/target3"/>
    <dgm:cxn modelId="{3A32E9AC-0756-4309-9979-3318D62EA060}" type="presParOf" srcId="{E869558C-EE6E-4A87-9A46-3661A5A23921}" destId="{3D987BA2-F876-4E5B-8889-E858AF93B939}"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5765602D-47A8-438D-B522-6B1BB7F5A67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118418D9-EA53-45E9-9362-AD4AB7CDB648}">
      <dgm:prSet/>
      <dgm:spPr/>
      <dgm:t>
        <a:bodyPr/>
        <a:lstStyle/>
        <a:p>
          <a:pPr rtl="0"/>
          <a:r>
            <a:rPr lang="en-US" smtClean="0"/>
            <a:t>Conversion questions C.W</a:t>
          </a:r>
          <a:endParaRPr lang="en-US"/>
        </a:p>
      </dgm:t>
    </dgm:pt>
    <dgm:pt modelId="{B2A49AB0-F0A1-42E8-B546-911BFFCF440C}" type="parTrans" cxnId="{F62C712B-BD20-4D98-91DF-3E97F39980E0}">
      <dgm:prSet/>
      <dgm:spPr/>
      <dgm:t>
        <a:bodyPr/>
        <a:lstStyle/>
        <a:p>
          <a:endParaRPr lang="en-US"/>
        </a:p>
      </dgm:t>
    </dgm:pt>
    <dgm:pt modelId="{936EAA79-2A97-4130-80F1-FC88CD608456}" type="sibTrans" cxnId="{F62C712B-BD20-4D98-91DF-3E97F39980E0}">
      <dgm:prSet/>
      <dgm:spPr/>
      <dgm:t>
        <a:bodyPr/>
        <a:lstStyle/>
        <a:p>
          <a:endParaRPr lang="en-US"/>
        </a:p>
      </dgm:t>
    </dgm:pt>
    <dgm:pt modelId="{C085EAA0-1771-4E69-BA1C-032B55D5A16A}" type="pres">
      <dgm:prSet presAssocID="{5765602D-47A8-438D-B522-6B1BB7F5A679}" presName="Name0" presStyleCnt="0">
        <dgm:presLayoutVars>
          <dgm:chMax val="7"/>
          <dgm:dir/>
          <dgm:animLvl val="lvl"/>
          <dgm:resizeHandles val="exact"/>
        </dgm:presLayoutVars>
      </dgm:prSet>
      <dgm:spPr/>
      <dgm:t>
        <a:bodyPr/>
        <a:lstStyle/>
        <a:p>
          <a:endParaRPr lang="en-US"/>
        </a:p>
      </dgm:t>
    </dgm:pt>
    <dgm:pt modelId="{DBA079F1-BC33-4516-B4EF-65C44C8E0821}" type="pres">
      <dgm:prSet presAssocID="{118418D9-EA53-45E9-9362-AD4AB7CDB648}" presName="circle1" presStyleLbl="node1" presStyleIdx="0" presStyleCnt="1"/>
      <dgm:spPr/>
    </dgm:pt>
    <dgm:pt modelId="{F600F8D9-11F9-46CF-8580-076859D01367}" type="pres">
      <dgm:prSet presAssocID="{118418D9-EA53-45E9-9362-AD4AB7CDB648}" presName="space" presStyleCnt="0"/>
      <dgm:spPr/>
    </dgm:pt>
    <dgm:pt modelId="{100AAB61-468F-422E-8A62-40E08AD03092}" type="pres">
      <dgm:prSet presAssocID="{118418D9-EA53-45E9-9362-AD4AB7CDB648}" presName="rect1" presStyleLbl="alignAcc1" presStyleIdx="0" presStyleCnt="1"/>
      <dgm:spPr/>
      <dgm:t>
        <a:bodyPr/>
        <a:lstStyle/>
        <a:p>
          <a:endParaRPr lang="en-US"/>
        </a:p>
      </dgm:t>
    </dgm:pt>
    <dgm:pt modelId="{283BFE56-9F51-416C-AA42-64518A07B617}" type="pres">
      <dgm:prSet presAssocID="{118418D9-EA53-45E9-9362-AD4AB7CDB648}" presName="rect1ParTxNoCh" presStyleLbl="alignAcc1" presStyleIdx="0" presStyleCnt="1">
        <dgm:presLayoutVars>
          <dgm:chMax val="1"/>
          <dgm:bulletEnabled val="1"/>
        </dgm:presLayoutVars>
      </dgm:prSet>
      <dgm:spPr/>
      <dgm:t>
        <a:bodyPr/>
        <a:lstStyle/>
        <a:p>
          <a:endParaRPr lang="en-US"/>
        </a:p>
      </dgm:t>
    </dgm:pt>
  </dgm:ptLst>
  <dgm:cxnLst>
    <dgm:cxn modelId="{0F6CABE4-D92A-48EA-AA78-985D7411A263}" type="presOf" srcId="{118418D9-EA53-45E9-9362-AD4AB7CDB648}" destId="{100AAB61-468F-422E-8A62-40E08AD03092}" srcOrd="0" destOrd="0" presId="urn:microsoft.com/office/officeart/2005/8/layout/target3"/>
    <dgm:cxn modelId="{F62C712B-BD20-4D98-91DF-3E97F39980E0}" srcId="{5765602D-47A8-438D-B522-6B1BB7F5A679}" destId="{118418D9-EA53-45E9-9362-AD4AB7CDB648}" srcOrd="0" destOrd="0" parTransId="{B2A49AB0-F0A1-42E8-B546-911BFFCF440C}" sibTransId="{936EAA79-2A97-4130-80F1-FC88CD608456}"/>
    <dgm:cxn modelId="{50BFE8B6-400A-4619-97E4-F10E9BD9E861}" type="presOf" srcId="{118418D9-EA53-45E9-9362-AD4AB7CDB648}" destId="{283BFE56-9F51-416C-AA42-64518A07B617}" srcOrd="1" destOrd="0" presId="urn:microsoft.com/office/officeart/2005/8/layout/target3"/>
    <dgm:cxn modelId="{3433004A-9440-4D6B-A805-B66FA64B6BA5}" type="presOf" srcId="{5765602D-47A8-438D-B522-6B1BB7F5A679}" destId="{C085EAA0-1771-4E69-BA1C-032B55D5A16A}" srcOrd="0" destOrd="0" presId="urn:microsoft.com/office/officeart/2005/8/layout/target3"/>
    <dgm:cxn modelId="{150675BA-25BF-4EC1-90A9-A35F2C536E82}" type="presParOf" srcId="{C085EAA0-1771-4E69-BA1C-032B55D5A16A}" destId="{DBA079F1-BC33-4516-B4EF-65C44C8E0821}" srcOrd="0" destOrd="0" presId="urn:microsoft.com/office/officeart/2005/8/layout/target3"/>
    <dgm:cxn modelId="{EE09A989-5BD1-4A57-A6E6-7DB6D25E3733}" type="presParOf" srcId="{C085EAA0-1771-4E69-BA1C-032B55D5A16A}" destId="{F600F8D9-11F9-46CF-8580-076859D01367}" srcOrd="1" destOrd="0" presId="urn:microsoft.com/office/officeart/2005/8/layout/target3"/>
    <dgm:cxn modelId="{F571ABF4-7057-494F-B38E-9F7EF918D2AE}" type="presParOf" srcId="{C085EAA0-1771-4E69-BA1C-032B55D5A16A}" destId="{100AAB61-468F-422E-8A62-40E08AD03092}" srcOrd="2" destOrd="0" presId="urn:microsoft.com/office/officeart/2005/8/layout/target3"/>
    <dgm:cxn modelId="{7FE34E7C-D520-4DAC-B586-73FE69B56B25}" type="presParOf" srcId="{C085EAA0-1771-4E69-BA1C-032B55D5A16A}" destId="{283BFE56-9F51-416C-AA42-64518A07B617}"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BABD1C-75B7-4B61-AD36-7CEF99250EA3}"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E758739B-0BFE-4420-88A1-2B8FD6743556}">
      <dgm:prSet/>
      <dgm:spPr/>
      <dgm:t>
        <a:bodyPr/>
        <a:lstStyle/>
        <a:p>
          <a:pPr rtl="0"/>
          <a:r>
            <a:rPr lang="en-US" smtClean="0"/>
            <a:t>Syntax</a:t>
          </a:r>
          <a:br>
            <a:rPr lang="en-US" smtClean="0"/>
          </a:br>
          <a:endParaRPr lang="en-US"/>
        </a:p>
      </dgm:t>
    </dgm:pt>
    <dgm:pt modelId="{37F408E6-6674-4B1E-942D-A5D0F7264946}" type="parTrans" cxnId="{D3870208-0C64-4A89-BF61-CCC6EE7F74B6}">
      <dgm:prSet/>
      <dgm:spPr/>
      <dgm:t>
        <a:bodyPr/>
        <a:lstStyle/>
        <a:p>
          <a:endParaRPr lang="en-US"/>
        </a:p>
      </dgm:t>
    </dgm:pt>
    <dgm:pt modelId="{D304634C-89BE-4C12-BE5A-76A78BE9C83F}" type="sibTrans" cxnId="{D3870208-0C64-4A89-BF61-CCC6EE7F74B6}">
      <dgm:prSet/>
      <dgm:spPr/>
      <dgm:t>
        <a:bodyPr/>
        <a:lstStyle/>
        <a:p>
          <a:endParaRPr lang="en-US"/>
        </a:p>
      </dgm:t>
    </dgm:pt>
    <dgm:pt modelId="{89ADDC9B-423C-48F0-B056-D01999673C65}" type="pres">
      <dgm:prSet presAssocID="{83BABD1C-75B7-4B61-AD36-7CEF99250EA3}" presName="Name0" presStyleCnt="0">
        <dgm:presLayoutVars>
          <dgm:chPref val="3"/>
          <dgm:dir/>
          <dgm:animLvl val="lvl"/>
          <dgm:resizeHandles/>
        </dgm:presLayoutVars>
      </dgm:prSet>
      <dgm:spPr/>
      <dgm:t>
        <a:bodyPr/>
        <a:lstStyle/>
        <a:p>
          <a:endParaRPr lang="en-US"/>
        </a:p>
      </dgm:t>
    </dgm:pt>
    <dgm:pt modelId="{95B89A3F-1BA4-4E36-A31B-81DFA51394D7}" type="pres">
      <dgm:prSet presAssocID="{E758739B-0BFE-4420-88A1-2B8FD6743556}" presName="horFlow" presStyleCnt="0"/>
      <dgm:spPr/>
    </dgm:pt>
    <dgm:pt modelId="{09DAAA5F-75B3-4896-A747-A2FD2B368F8A}" type="pres">
      <dgm:prSet presAssocID="{E758739B-0BFE-4420-88A1-2B8FD6743556}" presName="bigChev" presStyleLbl="node1" presStyleIdx="0" presStyleCnt="1"/>
      <dgm:spPr/>
      <dgm:t>
        <a:bodyPr/>
        <a:lstStyle/>
        <a:p>
          <a:endParaRPr lang="en-US"/>
        </a:p>
      </dgm:t>
    </dgm:pt>
  </dgm:ptLst>
  <dgm:cxnLst>
    <dgm:cxn modelId="{D3870208-0C64-4A89-BF61-CCC6EE7F74B6}" srcId="{83BABD1C-75B7-4B61-AD36-7CEF99250EA3}" destId="{E758739B-0BFE-4420-88A1-2B8FD6743556}" srcOrd="0" destOrd="0" parTransId="{37F408E6-6674-4B1E-942D-A5D0F7264946}" sibTransId="{D304634C-89BE-4C12-BE5A-76A78BE9C83F}"/>
    <dgm:cxn modelId="{97A17003-81D8-40DA-B05A-319A7EF9BA03}" type="presOf" srcId="{83BABD1C-75B7-4B61-AD36-7CEF99250EA3}" destId="{89ADDC9B-423C-48F0-B056-D01999673C65}" srcOrd="0" destOrd="0" presId="urn:microsoft.com/office/officeart/2005/8/layout/lProcess3"/>
    <dgm:cxn modelId="{9DC4A1FF-A7FB-4B2A-A293-796F6BD5E21D}" type="presOf" srcId="{E758739B-0BFE-4420-88A1-2B8FD6743556}" destId="{09DAAA5F-75B3-4896-A747-A2FD2B368F8A}" srcOrd="0" destOrd="0" presId="urn:microsoft.com/office/officeart/2005/8/layout/lProcess3"/>
    <dgm:cxn modelId="{A54D7E4A-E51C-48AF-9CC8-23C1D9A45D7C}" type="presParOf" srcId="{89ADDC9B-423C-48F0-B056-D01999673C65}" destId="{95B89A3F-1BA4-4E36-A31B-81DFA51394D7}" srcOrd="0" destOrd="0" presId="urn:microsoft.com/office/officeart/2005/8/layout/lProcess3"/>
    <dgm:cxn modelId="{AE92C163-CE56-4370-B204-93A87965D59A}" type="presParOf" srcId="{95B89A3F-1BA4-4E36-A31B-81DFA51394D7}" destId="{09DAAA5F-75B3-4896-A747-A2FD2B368F8A}"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5B896BC3-92B0-442E-813B-8F60DA440357}"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26D04BCF-6A81-44E8-81C8-C9FA0E5C470A}">
      <dgm:prSet/>
      <dgm:spPr/>
      <dgm:t>
        <a:bodyPr/>
        <a:lstStyle/>
        <a:p>
          <a:pPr rtl="0"/>
          <a:r>
            <a:rPr lang="en-US" smtClean="0"/>
            <a:t>Conversion questions C.W</a:t>
          </a:r>
          <a:endParaRPr lang="en-US"/>
        </a:p>
      </dgm:t>
    </dgm:pt>
    <dgm:pt modelId="{26662A20-1A81-4B7A-B635-F6BD9BDF2862}" type="parTrans" cxnId="{C47FE7CE-7850-462D-AD59-4429271AEE95}">
      <dgm:prSet/>
      <dgm:spPr/>
      <dgm:t>
        <a:bodyPr/>
        <a:lstStyle/>
        <a:p>
          <a:endParaRPr lang="en-US"/>
        </a:p>
      </dgm:t>
    </dgm:pt>
    <dgm:pt modelId="{8D6C0283-0124-4CAF-A89F-4753C8B079D1}" type="sibTrans" cxnId="{C47FE7CE-7850-462D-AD59-4429271AEE95}">
      <dgm:prSet/>
      <dgm:spPr/>
      <dgm:t>
        <a:bodyPr/>
        <a:lstStyle/>
        <a:p>
          <a:endParaRPr lang="en-US"/>
        </a:p>
      </dgm:t>
    </dgm:pt>
    <dgm:pt modelId="{DCD8425C-5B8B-41CC-8978-D488C7AD2B83}" type="pres">
      <dgm:prSet presAssocID="{5B896BC3-92B0-442E-813B-8F60DA440357}" presName="Name0" presStyleCnt="0">
        <dgm:presLayoutVars>
          <dgm:chMax val="7"/>
          <dgm:dir/>
          <dgm:animLvl val="lvl"/>
          <dgm:resizeHandles val="exact"/>
        </dgm:presLayoutVars>
      </dgm:prSet>
      <dgm:spPr/>
      <dgm:t>
        <a:bodyPr/>
        <a:lstStyle/>
        <a:p>
          <a:endParaRPr lang="en-US"/>
        </a:p>
      </dgm:t>
    </dgm:pt>
    <dgm:pt modelId="{E79A1921-1C15-4F68-82CD-2ED03C6C2ED7}" type="pres">
      <dgm:prSet presAssocID="{26D04BCF-6A81-44E8-81C8-C9FA0E5C470A}" presName="circle1" presStyleLbl="node1" presStyleIdx="0" presStyleCnt="1"/>
      <dgm:spPr/>
    </dgm:pt>
    <dgm:pt modelId="{5F2CAE06-05AF-4F84-A793-3E7462967AD4}" type="pres">
      <dgm:prSet presAssocID="{26D04BCF-6A81-44E8-81C8-C9FA0E5C470A}" presName="space" presStyleCnt="0"/>
      <dgm:spPr/>
    </dgm:pt>
    <dgm:pt modelId="{D24B27B7-C522-417F-8400-06BFD395596A}" type="pres">
      <dgm:prSet presAssocID="{26D04BCF-6A81-44E8-81C8-C9FA0E5C470A}" presName="rect1" presStyleLbl="alignAcc1" presStyleIdx="0" presStyleCnt="1"/>
      <dgm:spPr/>
      <dgm:t>
        <a:bodyPr/>
        <a:lstStyle/>
        <a:p>
          <a:endParaRPr lang="en-US"/>
        </a:p>
      </dgm:t>
    </dgm:pt>
    <dgm:pt modelId="{5FC8ED81-6430-4884-BD79-910A25441932}" type="pres">
      <dgm:prSet presAssocID="{26D04BCF-6A81-44E8-81C8-C9FA0E5C470A}" presName="rect1ParTxNoCh" presStyleLbl="alignAcc1" presStyleIdx="0" presStyleCnt="1">
        <dgm:presLayoutVars>
          <dgm:chMax val="1"/>
          <dgm:bulletEnabled val="1"/>
        </dgm:presLayoutVars>
      </dgm:prSet>
      <dgm:spPr/>
      <dgm:t>
        <a:bodyPr/>
        <a:lstStyle/>
        <a:p>
          <a:endParaRPr lang="en-US"/>
        </a:p>
      </dgm:t>
    </dgm:pt>
  </dgm:ptLst>
  <dgm:cxnLst>
    <dgm:cxn modelId="{C0B53137-2168-4C0B-BE8D-C40A48F31236}" type="presOf" srcId="{5B896BC3-92B0-442E-813B-8F60DA440357}" destId="{DCD8425C-5B8B-41CC-8978-D488C7AD2B83}" srcOrd="0" destOrd="0" presId="urn:microsoft.com/office/officeart/2005/8/layout/target3"/>
    <dgm:cxn modelId="{F19CC07A-7F48-4866-9604-3EACAD38EC38}" type="presOf" srcId="{26D04BCF-6A81-44E8-81C8-C9FA0E5C470A}" destId="{5FC8ED81-6430-4884-BD79-910A25441932}" srcOrd="1" destOrd="0" presId="urn:microsoft.com/office/officeart/2005/8/layout/target3"/>
    <dgm:cxn modelId="{9F58D25E-37BE-4BD8-9D4B-218E136EFCCC}" type="presOf" srcId="{26D04BCF-6A81-44E8-81C8-C9FA0E5C470A}" destId="{D24B27B7-C522-417F-8400-06BFD395596A}" srcOrd="0" destOrd="0" presId="urn:microsoft.com/office/officeart/2005/8/layout/target3"/>
    <dgm:cxn modelId="{C47FE7CE-7850-462D-AD59-4429271AEE95}" srcId="{5B896BC3-92B0-442E-813B-8F60DA440357}" destId="{26D04BCF-6A81-44E8-81C8-C9FA0E5C470A}" srcOrd="0" destOrd="0" parTransId="{26662A20-1A81-4B7A-B635-F6BD9BDF2862}" sibTransId="{8D6C0283-0124-4CAF-A89F-4753C8B079D1}"/>
    <dgm:cxn modelId="{22286F52-943C-4074-B40C-AB56AD15BF8B}" type="presParOf" srcId="{DCD8425C-5B8B-41CC-8978-D488C7AD2B83}" destId="{E79A1921-1C15-4F68-82CD-2ED03C6C2ED7}" srcOrd="0" destOrd="0" presId="urn:microsoft.com/office/officeart/2005/8/layout/target3"/>
    <dgm:cxn modelId="{49AAFA49-93E8-44AB-AD55-4A86163E4C6A}" type="presParOf" srcId="{DCD8425C-5B8B-41CC-8978-D488C7AD2B83}" destId="{5F2CAE06-05AF-4F84-A793-3E7462967AD4}" srcOrd="1" destOrd="0" presId="urn:microsoft.com/office/officeart/2005/8/layout/target3"/>
    <dgm:cxn modelId="{89427828-AB3B-41FC-B29D-F3C2572A0045}" type="presParOf" srcId="{DCD8425C-5B8B-41CC-8978-D488C7AD2B83}" destId="{D24B27B7-C522-417F-8400-06BFD395596A}" srcOrd="2" destOrd="0" presId="urn:microsoft.com/office/officeart/2005/8/layout/target3"/>
    <dgm:cxn modelId="{9010C753-FA2C-47F0-95BA-87D18812B2EE}" type="presParOf" srcId="{DCD8425C-5B8B-41CC-8978-D488C7AD2B83}" destId="{5FC8ED81-6430-4884-BD79-910A2544193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C14754FF-BF0B-4E77-BBCB-F75066A8537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F9324B0-7F01-40AB-92D5-779DF85DEFA0}">
      <dgm:prSet/>
      <dgm:spPr/>
      <dgm:t>
        <a:bodyPr/>
        <a:lstStyle/>
        <a:p>
          <a:pPr rtl="0"/>
          <a:r>
            <a:rPr lang="en-US" dirty="0" smtClean="0"/>
            <a:t>2. Create a program that asks the user to enter 2 numbers. Multiply the numbers and display the answer in the form “the answer is” &lt;answer&gt;.</a:t>
          </a:r>
          <a:endParaRPr lang="en-US" dirty="0"/>
        </a:p>
      </dgm:t>
    </dgm:pt>
    <dgm:pt modelId="{0F405478-ADAB-47A9-B513-B0A27C413D77}" type="parTrans" cxnId="{8457C567-F24C-435B-8F8D-8F022BA5228C}">
      <dgm:prSet/>
      <dgm:spPr/>
      <dgm:t>
        <a:bodyPr/>
        <a:lstStyle/>
        <a:p>
          <a:endParaRPr lang="en-US"/>
        </a:p>
      </dgm:t>
    </dgm:pt>
    <dgm:pt modelId="{351FDC35-E229-4218-9FF2-147C974780E1}" type="sibTrans" cxnId="{8457C567-F24C-435B-8F8D-8F022BA5228C}">
      <dgm:prSet/>
      <dgm:spPr/>
      <dgm:t>
        <a:bodyPr/>
        <a:lstStyle/>
        <a:p>
          <a:endParaRPr lang="en-US"/>
        </a:p>
      </dgm:t>
    </dgm:pt>
    <dgm:pt modelId="{ACAFDE2B-3D99-45D5-82BD-278869DFC380}">
      <dgm:prSet/>
      <dgm:spPr/>
      <dgm:t>
        <a:bodyPr/>
        <a:lstStyle/>
        <a:p>
          <a:pPr rtl="0"/>
          <a:r>
            <a:rPr lang="en-US" smtClean="0"/>
            <a:t>Solution :</a:t>
          </a:r>
          <a:endParaRPr lang="en-US"/>
        </a:p>
      </dgm:t>
    </dgm:pt>
    <dgm:pt modelId="{60411D0F-5477-470F-830E-24E87F4FCDAD}" type="parTrans" cxnId="{27CBBB95-4875-4A62-A453-87F5ABB457DE}">
      <dgm:prSet/>
      <dgm:spPr/>
      <dgm:t>
        <a:bodyPr/>
        <a:lstStyle/>
        <a:p>
          <a:endParaRPr lang="en-US"/>
        </a:p>
      </dgm:t>
    </dgm:pt>
    <dgm:pt modelId="{F38273C8-7C57-4E94-8995-17724F675BC7}" type="sibTrans" cxnId="{27CBBB95-4875-4A62-A453-87F5ABB457DE}">
      <dgm:prSet/>
      <dgm:spPr/>
      <dgm:t>
        <a:bodyPr/>
        <a:lstStyle/>
        <a:p>
          <a:endParaRPr lang="en-US"/>
        </a:p>
      </dgm:t>
    </dgm:pt>
    <dgm:pt modelId="{B76CFE86-334C-41CC-B4B7-221228EB29C7}">
      <dgm:prSet/>
      <dgm:spPr/>
      <dgm:t>
        <a:bodyPr/>
        <a:lstStyle/>
        <a:p>
          <a:pPr rtl="0"/>
          <a:r>
            <a:rPr lang="en-US" dirty="0" smtClean="0"/>
            <a:t>num1=input(“enter a number”)</a:t>
          </a:r>
          <a:endParaRPr lang="en-US" dirty="0"/>
        </a:p>
      </dgm:t>
    </dgm:pt>
    <dgm:pt modelId="{73D9F9DB-DC2E-4774-8322-63FB01FD02BD}" type="parTrans" cxnId="{7CFB5901-4F43-48CB-BD05-7B0B65120F13}">
      <dgm:prSet/>
      <dgm:spPr/>
      <dgm:t>
        <a:bodyPr/>
        <a:lstStyle/>
        <a:p>
          <a:endParaRPr lang="en-US"/>
        </a:p>
      </dgm:t>
    </dgm:pt>
    <dgm:pt modelId="{9886F2E8-7491-437D-B155-44F7B5602822}" type="sibTrans" cxnId="{7CFB5901-4F43-48CB-BD05-7B0B65120F13}">
      <dgm:prSet/>
      <dgm:spPr/>
      <dgm:t>
        <a:bodyPr/>
        <a:lstStyle/>
        <a:p>
          <a:endParaRPr lang="en-US"/>
        </a:p>
      </dgm:t>
    </dgm:pt>
    <dgm:pt modelId="{C6F818C0-23C1-4FCD-A736-F3008DF5EE59}">
      <dgm:prSet/>
      <dgm:spPr/>
      <dgm:t>
        <a:bodyPr/>
        <a:lstStyle/>
        <a:p>
          <a:pPr rtl="0"/>
          <a:r>
            <a:rPr lang="en-US" dirty="0" smtClean="0"/>
            <a:t>num1=</a:t>
          </a:r>
          <a:r>
            <a:rPr lang="en-US" dirty="0" err="1" smtClean="0"/>
            <a:t>int</a:t>
          </a:r>
          <a:r>
            <a:rPr lang="en-US" dirty="0" smtClean="0"/>
            <a:t>(num1)</a:t>
          </a:r>
          <a:endParaRPr lang="en-US" dirty="0"/>
        </a:p>
      </dgm:t>
    </dgm:pt>
    <dgm:pt modelId="{D56715ED-8646-432F-A100-4EDE3482EB98}" type="parTrans" cxnId="{6FB420EB-05E9-4F95-AC03-B51C4C5EAB94}">
      <dgm:prSet/>
      <dgm:spPr/>
      <dgm:t>
        <a:bodyPr/>
        <a:lstStyle/>
        <a:p>
          <a:endParaRPr lang="en-US"/>
        </a:p>
      </dgm:t>
    </dgm:pt>
    <dgm:pt modelId="{E978C364-96E9-4B58-BFD2-F48A2A3DEFFC}" type="sibTrans" cxnId="{6FB420EB-05E9-4F95-AC03-B51C4C5EAB94}">
      <dgm:prSet/>
      <dgm:spPr/>
      <dgm:t>
        <a:bodyPr/>
        <a:lstStyle/>
        <a:p>
          <a:endParaRPr lang="en-US"/>
        </a:p>
      </dgm:t>
    </dgm:pt>
    <dgm:pt modelId="{2C650E51-9717-4C78-9BEE-43A4DDDB1C6E}">
      <dgm:prSet/>
      <dgm:spPr/>
      <dgm:t>
        <a:bodyPr/>
        <a:lstStyle/>
        <a:p>
          <a:pPr rtl="0"/>
          <a:r>
            <a:rPr lang="en-US" dirty="0" smtClean="0"/>
            <a:t>num2=input(“enter another number”)</a:t>
          </a:r>
          <a:endParaRPr lang="en-US" dirty="0"/>
        </a:p>
      </dgm:t>
    </dgm:pt>
    <dgm:pt modelId="{8B0BA321-AD9F-461C-99F6-7F690BBB09E6}" type="parTrans" cxnId="{EB05CD3D-3348-4281-A66E-7C9DF6F662A4}">
      <dgm:prSet/>
      <dgm:spPr/>
      <dgm:t>
        <a:bodyPr/>
        <a:lstStyle/>
        <a:p>
          <a:endParaRPr lang="en-US"/>
        </a:p>
      </dgm:t>
    </dgm:pt>
    <dgm:pt modelId="{671F6CCA-7279-4A3A-9665-CDD5CDD13C27}" type="sibTrans" cxnId="{EB05CD3D-3348-4281-A66E-7C9DF6F662A4}">
      <dgm:prSet/>
      <dgm:spPr/>
      <dgm:t>
        <a:bodyPr/>
        <a:lstStyle/>
        <a:p>
          <a:endParaRPr lang="en-US"/>
        </a:p>
      </dgm:t>
    </dgm:pt>
    <dgm:pt modelId="{473A3E7F-FCD8-4414-9B84-ADB43ABF9CD8}">
      <dgm:prSet/>
      <dgm:spPr/>
      <dgm:t>
        <a:bodyPr/>
        <a:lstStyle/>
        <a:p>
          <a:pPr rtl="0"/>
          <a:r>
            <a:rPr lang="en-US" dirty="0" smtClean="0"/>
            <a:t>num2=</a:t>
          </a:r>
          <a:r>
            <a:rPr lang="en-US" dirty="0" err="1" smtClean="0"/>
            <a:t>int</a:t>
          </a:r>
          <a:r>
            <a:rPr lang="en-US" dirty="0" smtClean="0"/>
            <a:t>(num2)</a:t>
          </a:r>
          <a:endParaRPr lang="en-US" dirty="0"/>
        </a:p>
      </dgm:t>
    </dgm:pt>
    <dgm:pt modelId="{11D99D96-E9DC-40F8-A7FB-AFEE6DD6C25E}" type="parTrans" cxnId="{E94F63B4-BE06-4044-A612-304B130F8CF2}">
      <dgm:prSet/>
      <dgm:spPr/>
      <dgm:t>
        <a:bodyPr/>
        <a:lstStyle/>
        <a:p>
          <a:endParaRPr lang="en-US"/>
        </a:p>
      </dgm:t>
    </dgm:pt>
    <dgm:pt modelId="{3564166B-B0EF-4FA8-958F-49063441A889}" type="sibTrans" cxnId="{E94F63B4-BE06-4044-A612-304B130F8CF2}">
      <dgm:prSet/>
      <dgm:spPr/>
      <dgm:t>
        <a:bodyPr/>
        <a:lstStyle/>
        <a:p>
          <a:endParaRPr lang="en-US"/>
        </a:p>
      </dgm:t>
    </dgm:pt>
    <dgm:pt modelId="{224561FA-A0F7-41A5-AACA-1B18456E4C4A}">
      <dgm:prSet/>
      <dgm:spPr/>
      <dgm:t>
        <a:bodyPr/>
        <a:lstStyle/>
        <a:p>
          <a:pPr rtl="0"/>
          <a:r>
            <a:rPr lang="en-US" dirty="0" smtClean="0"/>
            <a:t>answer=num1*num2</a:t>
          </a:r>
          <a:endParaRPr lang="en-US" dirty="0"/>
        </a:p>
      </dgm:t>
    </dgm:pt>
    <dgm:pt modelId="{0463A7E4-84E7-430E-9D8F-F03B25AB5DD7}" type="parTrans" cxnId="{6BBA79E1-488B-46D7-8B82-9817941D5996}">
      <dgm:prSet/>
      <dgm:spPr/>
      <dgm:t>
        <a:bodyPr/>
        <a:lstStyle/>
        <a:p>
          <a:endParaRPr lang="en-US"/>
        </a:p>
      </dgm:t>
    </dgm:pt>
    <dgm:pt modelId="{1393FC2E-6093-45D4-B0C1-7797D59B0482}" type="sibTrans" cxnId="{6BBA79E1-488B-46D7-8B82-9817941D5996}">
      <dgm:prSet/>
      <dgm:spPr/>
      <dgm:t>
        <a:bodyPr/>
        <a:lstStyle/>
        <a:p>
          <a:endParaRPr lang="en-US"/>
        </a:p>
      </dgm:t>
    </dgm:pt>
    <dgm:pt modelId="{B69D9624-C297-41C9-872A-4D1CF90F2609}">
      <dgm:prSet/>
      <dgm:spPr/>
      <dgm:t>
        <a:bodyPr/>
        <a:lstStyle/>
        <a:p>
          <a:pPr rtl="0"/>
          <a:r>
            <a:rPr lang="en-US" dirty="0" smtClean="0"/>
            <a:t>print(“the answer </a:t>
          </a:r>
          <a:r>
            <a:rPr lang="en-US" dirty="0" err="1" smtClean="0"/>
            <a:t>is”,answer</a:t>
          </a:r>
          <a:r>
            <a:rPr lang="en-US" dirty="0" smtClean="0"/>
            <a:t>)</a:t>
          </a:r>
          <a:endParaRPr lang="en-US" dirty="0"/>
        </a:p>
      </dgm:t>
    </dgm:pt>
    <dgm:pt modelId="{EF277EC1-C1BB-4398-BFA1-70824995A8A0}" type="parTrans" cxnId="{6CDEDD52-6242-488C-90D0-B99C12F022BA}">
      <dgm:prSet/>
      <dgm:spPr/>
      <dgm:t>
        <a:bodyPr/>
        <a:lstStyle/>
        <a:p>
          <a:endParaRPr lang="en-US"/>
        </a:p>
      </dgm:t>
    </dgm:pt>
    <dgm:pt modelId="{0F2A3571-410D-49F8-92FE-DC39F76863A4}" type="sibTrans" cxnId="{6CDEDD52-6242-488C-90D0-B99C12F022BA}">
      <dgm:prSet/>
      <dgm:spPr/>
      <dgm:t>
        <a:bodyPr/>
        <a:lstStyle/>
        <a:p>
          <a:endParaRPr lang="en-US"/>
        </a:p>
      </dgm:t>
    </dgm:pt>
    <dgm:pt modelId="{62092F9B-AC5A-40EC-9C3A-93863B81AEBA}" type="pres">
      <dgm:prSet presAssocID="{C14754FF-BF0B-4E77-BBCB-F75066A85371}" presName="linear" presStyleCnt="0">
        <dgm:presLayoutVars>
          <dgm:animLvl val="lvl"/>
          <dgm:resizeHandles val="exact"/>
        </dgm:presLayoutVars>
      </dgm:prSet>
      <dgm:spPr/>
      <dgm:t>
        <a:bodyPr/>
        <a:lstStyle/>
        <a:p>
          <a:endParaRPr lang="en-US"/>
        </a:p>
      </dgm:t>
    </dgm:pt>
    <dgm:pt modelId="{68AFB553-0076-4B93-AB8B-37D5C337E055}" type="pres">
      <dgm:prSet presAssocID="{EF9324B0-7F01-40AB-92D5-779DF85DEFA0}" presName="parentText" presStyleLbl="node1" presStyleIdx="0" presStyleCnt="8" custLinFactNeighborY="34239">
        <dgm:presLayoutVars>
          <dgm:chMax val="0"/>
          <dgm:bulletEnabled val="1"/>
        </dgm:presLayoutVars>
      </dgm:prSet>
      <dgm:spPr/>
      <dgm:t>
        <a:bodyPr/>
        <a:lstStyle/>
        <a:p>
          <a:endParaRPr lang="en-US"/>
        </a:p>
      </dgm:t>
    </dgm:pt>
    <dgm:pt modelId="{924A420A-2278-4646-AA3B-95A0E2D7CEC9}" type="pres">
      <dgm:prSet presAssocID="{351FDC35-E229-4218-9FF2-147C974780E1}" presName="spacer" presStyleCnt="0"/>
      <dgm:spPr/>
    </dgm:pt>
    <dgm:pt modelId="{D5A72E5D-BE67-4FD5-ACAE-CBC9F132D079}" type="pres">
      <dgm:prSet presAssocID="{ACAFDE2B-3D99-45D5-82BD-278869DFC380}" presName="parentText" presStyleLbl="node1" presStyleIdx="1" presStyleCnt="8">
        <dgm:presLayoutVars>
          <dgm:chMax val="0"/>
          <dgm:bulletEnabled val="1"/>
        </dgm:presLayoutVars>
      </dgm:prSet>
      <dgm:spPr/>
      <dgm:t>
        <a:bodyPr/>
        <a:lstStyle/>
        <a:p>
          <a:endParaRPr lang="en-US"/>
        </a:p>
      </dgm:t>
    </dgm:pt>
    <dgm:pt modelId="{D677A7F1-C889-485B-9197-745C97A37919}" type="pres">
      <dgm:prSet presAssocID="{F38273C8-7C57-4E94-8995-17724F675BC7}" presName="spacer" presStyleCnt="0"/>
      <dgm:spPr/>
    </dgm:pt>
    <dgm:pt modelId="{275CDFD1-D49A-4050-8FC2-B85D481803E0}" type="pres">
      <dgm:prSet presAssocID="{B76CFE86-334C-41CC-B4B7-221228EB29C7}" presName="parentText" presStyleLbl="node1" presStyleIdx="2" presStyleCnt="8">
        <dgm:presLayoutVars>
          <dgm:chMax val="0"/>
          <dgm:bulletEnabled val="1"/>
        </dgm:presLayoutVars>
      </dgm:prSet>
      <dgm:spPr/>
      <dgm:t>
        <a:bodyPr/>
        <a:lstStyle/>
        <a:p>
          <a:endParaRPr lang="en-US"/>
        </a:p>
      </dgm:t>
    </dgm:pt>
    <dgm:pt modelId="{08A06075-F5C1-480E-8C15-6FDA76FABD4C}" type="pres">
      <dgm:prSet presAssocID="{9886F2E8-7491-437D-B155-44F7B5602822}" presName="spacer" presStyleCnt="0"/>
      <dgm:spPr/>
    </dgm:pt>
    <dgm:pt modelId="{ED6B5AAC-F675-48EA-B596-136F5E8E6455}" type="pres">
      <dgm:prSet presAssocID="{C6F818C0-23C1-4FCD-A736-F3008DF5EE59}" presName="parentText" presStyleLbl="node1" presStyleIdx="3" presStyleCnt="8">
        <dgm:presLayoutVars>
          <dgm:chMax val="0"/>
          <dgm:bulletEnabled val="1"/>
        </dgm:presLayoutVars>
      </dgm:prSet>
      <dgm:spPr/>
      <dgm:t>
        <a:bodyPr/>
        <a:lstStyle/>
        <a:p>
          <a:endParaRPr lang="en-US"/>
        </a:p>
      </dgm:t>
    </dgm:pt>
    <dgm:pt modelId="{67E21440-D064-4FC3-81D3-D0CC188F3055}" type="pres">
      <dgm:prSet presAssocID="{E978C364-96E9-4B58-BFD2-F48A2A3DEFFC}" presName="spacer" presStyleCnt="0"/>
      <dgm:spPr/>
    </dgm:pt>
    <dgm:pt modelId="{0A23098F-1517-4750-8D10-2E5A77F61679}" type="pres">
      <dgm:prSet presAssocID="{2C650E51-9717-4C78-9BEE-43A4DDDB1C6E}" presName="parentText" presStyleLbl="node1" presStyleIdx="4" presStyleCnt="8">
        <dgm:presLayoutVars>
          <dgm:chMax val="0"/>
          <dgm:bulletEnabled val="1"/>
        </dgm:presLayoutVars>
      </dgm:prSet>
      <dgm:spPr/>
      <dgm:t>
        <a:bodyPr/>
        <a:lstStyle/>
        <a:p>
          <a:endParaRPr lang="en-US"/>
        </a:p>
      </dgm:t>
    </dgm:pt>
    <dgm:pt modelId="{64454F14-F570-4CDF-92D4-CAF0B5CA4150}" type="pres">
      <dgm:prSet presAssocID="{671F6CCA-7279-4A3A-9665-CDD5CDD13C27}" presName="spacer" presStyleCnt="0"/>
      <dgm:spPr/>
    </dgm:pt>
    <dgm:pt modelId="{452ACAE7-250D-4D6B-ABD4-0F4A04259C98}" type="pres">
      <dgm:prSet presAssocID="{473A3E7F-FCD8-4414-9B84-ADB43ABF9CD8}" presName="parentText" presStyleLbl="node1" presStyleIdx="5" presStyleCnt="8">
        <dgm:presLayoutVars>
          <dgm:chMax val="0"/>
          <dgm:bulletEnabled val="1"/>
        </dgm:presLayoutVars>
      </dgm:prSet>
      <dgm:spPr/>
      <dgm:t>
        <a:bodyPr/>
        <a:lstStyle/>
        <a:p>
          <a:endParaRPr lang="en-US"/>
        </a:p>
      </dgm:t>
    </dgm:pt>
    <dgm:pt modelId="{BA562460-7FD2-4686-9A28-8A706B3DF591}" type="pres">
      <dgm:prSet presAssocID="{3564166B-B0EF-4FA8-958F-49063441A889}" presName="spacer" presStyleCnt="0"/>
      <dgm:spPr/>
    </dgm:pt>
    <dgm:pt modelId="{E6AB1B15-C719-4AAE-9838-749C637812FA}" type="pres">
      <dgm:prSet presAssocID="{224561FA-A0F7-41A5-AACA-1B18456E4C4A}" presName="parentText" presStyleLbl="node1" presStyleIdx="6" presStyleCnt="8">
        <dgm:presLayoutVars>
          <dgm:chMax val="0"/>
          <dgm:bulletEnabled val="1"/>
        </dgm:presLayoutVars>
      </dgm:prSet>
      <dgm:spPr/>
      <dgm:t>
        <a:bodyPr/>
        <a:lstStyle/>
        <a:p>
          <a:endParaRPr lang="en-US"/>
        </a:p>
      </dgm:t>
    </dgm:pt>
    <dgm:pt modelId="{9848C516-F75D-481D-8F57-45C24743E33D}" type="pres">
      <dgm:prSet presAssocID="{1393FC2E-6093-45D4-B0C1-7797D59B0482}" presName="spacer" presStyleCnt="0"/>
      <dgm:spPr/>
    </dgm:pt>
    <dgm:pt modelId="{56D1024A-CACF-487F-866D-3F16C7CF3163}" type="pres">
      <dgm:prSet presAssocID="{B69D9624-C297-41C9-872A-4D1CF90F2609}" presName="parentText" presStyleLbl="node1" presStyleIdx="7" presStyleCnt="8">
        <dgm:presLayoutVars>
          <dgm:chMax val="0"/>
          <dgm:bulletEnabled val="1"/>
        </dgm:presLayoutVars>
      </dgm:prSet>
      <dgm:spPr/>
      <dgm:t>
        <a:bodyPr/>
        <a:lstStyle/>
        <a:p>
          <a:endParaRPr lang="en-US"/>
        </a:p>
      </dgm:t>
    </dgm:pt>
  </dgm:ptLst>
  <dgm:cxnLst>
    <dgm:cxn modelId="{E94F63B4-BE06-4044-A612-304B130F8CF2}" srcId="{C14754FF-BF0B-4E77-BBCB-F75066A85371}" destId="{473A3E7F-FCD8-4414-9B84-ADB43ABF9CD8}" srcOrd="5" destOrd="0" parTransId="{11D99D96-E9DC-40F8-A7FB-AFEE6DD6C25E}" sibTransId="{3564166B-B0EF-4FA8-958F-49063441A889}"/>
    <dgm:cxn modelId="{BC5890CE-6626-4B76-A3C6-45208A47DC8D}" type="presOf" srcId="{B76CFE86-334C-41CC-B4B7-221228EB29C7}" destId="{275CDFD1-D49A-4050-8FC2-B85D481803E0}" srcOrd="0" destOrd="0" presId="urn:microsoft.com/office/officeart/2005/8/layout/vList2"/>
    <dgm:cxn modelId="{12D73DF0-58B8-4498-A0EE-35F6B63FA7B5}" type="presOf" srcId="{EF9324B0-7F01-40AB-92D5-779DF85DEFA0}" destId="{68AFB553-0076-4B93-AB8B-37D5C337E055}" srcOrd="0" destOrd="0" presId="urn:microsoft.com/office/officeart/2005/8/layout/vList2"/>
    <dgm:cxn modelId="{8FA920DE-F318-4B08-ACC3-3C9A7CDD98D1}" type="presOf" srcId="{C6F818C0-23C1-4FCD-A736-F3008DF5EE59}" destId="{ED6B5AAC-F675-48EA-B596-136F5E8E6455}" srcOrd="0" destOrd="0" presId="urn:microsoft.com/office/officeart/2005/8/layout/vList2"/>
    <dgm:cxn modelId="{B8AAB8A1-7518-4D8F-8C86-3611DE96A2E4}" type="presOf" srcId="{C14754FF-BF0B-4E77-BBCB-F75066A85371}" destId="{62092F9B-AC5A-40EC-9C3A-93863B81AEBA}" srcOrd="0" destOrd="0" presId="urn:microsoft.com/office/officeart/2005/8/layout/vList2"/>
    <dgm:cxn modelId="{8457C567-F24C-435B-8F8D-8F022BA5228C}" srcId="{C14754FF-BF0B-4E77-BBCB-F75066A85371}" destId="{EF9324B0-7F01-40AB-92D5-779DF85DEFA0}" srcOrd="0" destOrd="0" parTransId="{0F405478-ADAB-47A9-B513-B0A27C413D77}" sibTransId="{351FDC35-E229-4218-9FF2-147C974780E1}"/>
    <dgm:cxn modelId="{15CF735A-9A62-42B6-8585-C7C00CDF6FD4}" type="presOf" srcId="{2C650E51-9717-4C78-9BEE-43A4DDDB1C6E}" destId="{0A23098F-1517-4750-8D10-2E5A77F61679}" srcOrd="0" destOrd="0" presId="urn:microsoft.com/office/officeart/2005/8/layout/vList2"/>
    <dgm:cxn modelId="{7CFB5901-4F43-48CB-BD05-7B0B65120F13}" srcId="{C14754FF-BF0B-4E77-BBCB-F75066A85371}" destId="{B76CFE86-334C-41CC-B4B7-221228EB29C7}" srcOrd="2" destOrd="0" parTransId="{73D9F9DB-DC2E-4774-8322-63FB01FD02BD}" sibTransId="{9886F2E8-7491-437D-B155-44F7B5602822}"/>
    <dgm:cxn modelId="{6C15909F-2DF6-4619-B4DE-60394753BE73}" type="presOf" srcId="{473A3E7F-FCD8-4414-9B84-ADB43ABF9CD8}" destId="{452ACAE7-250D-4D6B-ABD4-0F4A04259C98}" srcOrd="0" destOrd="0" presId="urn:microsoft.com/office/officeart/2005/8/layout/vList2"/>
    <dgm:cxn modelId="{EB05CD3D-3348-4281-A66E-7C9DF6F662A4}" srcId="{C14754FF-BF0B-4E77-BBCB-F75066A85371}" destId="{2C650E51-9717-4C78-9BEE-43A4DDDB1C6E}" srcOrd="4" destOrd="0" parTransId="{8B0BA321-AD9F-461C-99F6-7F690BBB09E6}" sibTransId="{671F6CCA-7279-4A3A-9665-CDD5CDD13C27}"/>
    <dgm:cxn modelId="{6BBA79E1-488B-46D7-8B82-9817941D5996}" srcId="{C14754FF-BF0B-4E77-BBCB-F75066A85371}" destId="{224561FA-A0F7-41A5-AACA-1B18456E4C4A}" srcOrd="6" destOrd="0" parTransId="{0463A7E4-84E7-430E-9D8F-F03B25AB5DD7}" sibTransId="{1393FC2E-6093-45D4-B0C1-7797D59B0482}"/>
    <dgm:cxn modelId="{37F10A71-2728-4904-B5DF-4AD29462CB7B}" type="presOf" srcId="{ACAFDE2B-3D99-45D5-82BD-278869DFC380}" destId="{D5A72E5D-BE67-4FD5-ACAE-CBC9F132D079}" srcOrd="0" destOrd="0" presId="urn:microsoft.com/office/officeart/2005/8/layout/vList2"/>
    <dgm:cxn modelId="{6CDEDD52-6242-488C-90D0-B99C12F022BA}" srcId="{C14754FF-BF0B-4E77-BBCB-F75066A85371}" destId="{B69D9624-C297-41C9-872A-4D1CF90F2609}" srcOrd="7" destOrd="0" parTransId="{EF277EC1-C1BB-4398-BFA1-70824995A8A0}" sibTransId="{0F2A3571-410D-49F8-92FE-DC39F76863A4}"/>
    <dgm:cxn modelId="{27CBBB95-4875-4A62-A453-87F5ABB457DE}" srcId="{C14754FF-BF0B-4E77-BBCB-F75066A85371}" destId="{ACAFDE2B-3D99-45D5-82BD-278869DFC380}" srcOrd="1" destOrd="0" parTransId="{60411D0F-5477-470F-830E-24E87F4FCDAD}" sibTransId="{F38273C8-7C57-4E94-8995-17724F675BC7}"/>
    <dgm:cxn modelId="{6FB420EB-05E9-4F95-AC03-B51C4C5EAB94}" srcId="{C14754FF-BF0B-4E77-BBCB-F75066A85371}" destId="{C6F818C0-23C1-4FCD-A736-F3008DF5EE59}" srcOrd="3" destOrd="0" parTransId="{D56715ED-8646-432F-A100-4EDE3482EB98}" sibTransId="{E978C364-96E9-4B58-BFD2-F48A2A3DEFFC}"/>
    <dgm:cxn modelId="{ACCC6F58-B496-4757-800E-A9895CC87999}" type="presOf" srcId="{224561FA-A0F7-41A5-AACA-1B18456E4C4A}" destId="{E6AB1B15-C719-4AAE-9838-749C637812FA}" srcOrd="0" destOrd="0" presId="urn:microsoft.com/office/officeart/2005/8/layout/vList2"/>
    <dgm:cxn modelId="{FA6DF9EC-53D6-447C-ABAB-0D21012C6B81}" type="presOf" srcId="{B69D9624-C297-41C9-872A-4D1CF90F2609}" destId="{56D1024A-CACF-487F-866D-3F16C7CF3163}" srcOrd="0" destOrd="0" presId="urn:microsoft.com/office/officeart/2005/8/layout/vList2"/>
    <dgm:cxn modelId="{264B1304-B28A-4735-A33C-1E48811DB39B}" type="presParOf" srcId="{62092F9B-AC5A-40EC-9C3A-93863B81AEBA}" destId="{68AFB553-0076-4B93-AB8B-37D5C337E055}" srcOrd="0" destOrd="0" presId="urn:microsoft.com/office/officeart/2005/8/layout/vList2"/>
    <dgm:cxn modelId="{F05613AF-0DD5-4C1D-9580-A3A29375AFB5}" type="presParOf" srcId="{62092F9B-AC5A-40EC-9C3A-93863B81AEBA}" destId="{924A420A-2278-4646-AA3B-95A0E2D7CEC9}" srcOrd="1" destOrd="0" presId="urn:microsoft.com/office/officeart/2005/8/layout/vList2"/>
    <dgm:cxn modelId="{2A63873F-4111-449E-93F3-937395FB2ABC}" type="presParOf" srcId="{62092F9B-AC5A-40EC-9C3A-93863B81AEBA}" destId="{D5A72E5D-BE67-4FD5-ACAE-CBC9F132D079}" srcOrd="2" destOrd="0" presId="urn:microsoft.com/office/officeart/2005/8/layout/vList2"/>
    <dgm:cxn modelId="{9F9A79CE-0509-494F-8A3C-AE4FA2E3ED8A}" type="presParOf" srcId="{62092F9B-AC5A-40EC-9C3A-93863B81AEBA}" destId="{D677A7F1-C889-485B-9197-745C97A37919}" srcOrd="3" destOrd="0" presId="urn:microsoft.com/office/officeart/2005/8/layout/vList2"/>
    <dgm:cxn modelId="{739AB09E-1FAA-47F0-9468-775F24EC2BED}" type="presParOf" srcId="{62092F9B-AC5A-40EC-9C3A-93863B81AEBA}" destId="{275CDFD1-D49A-4050-8FC2-B85D481803E0}" srcOrd="4" destOrd="0" presId="urn:microsoft.com/office/officeart/2005/8/layout/vList2"/>
    <dgm:cxn modelId="{1D350B37-64EB-4862-ADCD-60AAD4CBE29F}" type="presParOf" srcId="{62092F9B-AC5A-40EC-9C3A-93863B81AEBA}" destId="{08A06075-F5C1-480E-8C15-6FDA76FABD4C}" srcOrd="5" destOrd="0" presId="urn:microsoft.com/office/officeart/2005/8/layout/vList2"/>
    <dgm:cxn modelId="{755074D5-D698-43F9-AB2D-37B982643318}" type="presParOf" srcId="{62092F9B-AC5A-40EC-9C3A-93863B81AEBA}" destId="{ED6B5AAC-F675-48EA-B596-136F5E8E6455}" srcOrd="6" destOrd="0" presId="urn:microsoft.com/office/officeart/2005/8/layout/vList2"/>
    <dgm:cxn modelId="{98998D4B-26C1-40BF-8883-7503CF51F0C7}" type="presParOf" srcId="{62092F9B-AC5A-40EC-9C3A-93863B81AEBA}" destId="{67E21440-D064-4FC3-81D3-D0CC188F3055}" srcOrd="7" destOrd="0" presId="urn:microsoft.com/office/officeart/2005/8/layout/vList2"/>
    <dgm:cxn modelId="{DA60BD02-923D-469A-9A07-F2FA1F0DCF95}" type="presParOf" srcId="{62092F9B-AC5A-40EC-9C3A-93863B81AEBA}" destId="{0A23098F-1517-4750-8D10-2E5A77F61679}" srcOrd="8" destOrd="0" presId="urn:microsoft.com/office/officeart/2005/8/layout/vList2"/>
    <dgm:cxn modelId="{721B71A1-F0A8-4B6F-971B-29A56F23F611}" type="presParOf" srcId="{62092F9B-AC5A-40EC-9C3A-93863B81AEBA}" destId="{64454F14-F570-4CDF-92D4-CAF0B5CA4150}" srcOrd="9" destOrd="0" presId="urn:microsoft.com/office/officeart/2005/8/layout/vList2"/>
    <dgm:cxn modelId="{38DCFB0A-38F6-4F2D-A652-B18A008DCC92}" type="presParOf" srcId="{62092F9B-AC5A-40EC-9C3A-93863B81AEBA}" destId="{452ACAE7-250D-4D6B-ABD4-0F4A04259C98}" srcOrd="10" destOrd="0" presId="urn:microsoft.com/office/officeart/2005/8/layout/vList2"/>
    <dgm:cxn modelId="{F8F88E0F-102A-462B-9543-6831AF21553C}" type="presParOf" srcId="{62092F9B-AC5A-40EC-9C3A-93863B81AEBA}" destId="{BA562460-7FD2-4686-9A28-8A706B3DF591}" srcOrd="11" destOrd="0" presId="urn:microsoft.com/office/officeart/2005/8/layout/vList2"/>
    <dgm:cxn modelId="{8AADBD15-7803-41F5-B6C5-646D3D50A6CC}" type="presParOf" srcId="{62092F9B-AC5A-40EC-9C3A-93863B81AEBA}" destId="{E6AB1B15-C719-4AAE-9838-749C637812FA}" srcOrd="12" destOrd="0" presId="urn:microsoft.com/office/officeart/2005/8/layout/vList2"/>
    <dgm:cxn modelId="{74CF39B5-D69C-4EA4-A8D8-AAE87170A547}" type="presParOf" srcId="{62092F9B-AC5A-40EC-9C3A-93863B81AEBA}" destId="{9848C516-F75D-481D-8F57-45C24743E33D}" srcOrd="13" destOrd="0" presId="urn:microsoft.com/office/officeart/2005/8/layout/vList2"/>
    <dgm:cxn modelId="{5B642CB5-89EA-4247-9CBC-F9AC1E921803}" type="presParOf" srcId="{62092F9B-AC5A-40EC-9C3A-93863B81AEBA}" destId="{56D1024A-CACF-487F-866D-3F16C7CF3163}" srcOrd="1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ECE1FF8F-1D9B-44FD-A372-63ABD3E1E77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E0530C05-9A0B-43FB-8827-4D01EED0EA40}">
      <dgm:prSet/>
      <dgm:spPr/>
      <dgm:t>
        <a:bodyPr/>
        <a:lstStyle/>
        <a:p>
          <a:pPr rtl="0"/>
          <a:r>
            <a:rPr lang="en-US" smtClean="0"/>
            <a:t>Conversion questions C.W</a:t>
          </a:r>
          <a:endParaRPr lang="en-US"/>
        </a:p>
      </dgm:t>
    </dgm:pt>
    <dgm:pt modelId="{F44328DC-BCE6-41FE-BC1D-C8863292F4A3}" type="parTrans" cxnId="{81AC9A5B-2D7A-4339-884A-69C89E2FB8A9}">
      <dgm:prSet/>
      <dgm:spPr/>
      <dgm:t>
        <a:bodyPr/>
        <a:lstStyle/>
        <a:p>
          <a:endParaRPr lang="en-US"/>
        </a:p>
      </dgm:t>
    </dgm:pt>
    <dgm:pt modelId="{000859CC-2077-43E5-A848-8926C6D3F463}" type="sibTrans" cxnId="{81AC9A5B-2D7A-4339-884A-69C89E2FB8A9}">
      <dgm:prSet/>
      <dgm:spPr/>
      <dgm:t>
        <a:bodyPr/>
        <a:lstStyle/>
        <a:p>
          <a:endParaRPr lang="en-US"/>
        </a:p>
      </dgm:t>
    </dgm:pt>
    <dgm:pt modelId="{A9344ECD-774A-48F1-B0A7-1E341D60ED83}" type="pres">
      <dgm:prSet presAssocID="{ECE1FF8F-1D9B-44FD-A372-63ABD3E1E77E}" presName="Name0" presStyleCnt="0">
        <dgm:presLayoutVars>
          <dgm:chMax val="7"/>
          <dgm:dir/>
          <dgm:animLvl val="lvl"/>
          <dgm:resizeHandles val="exact"/>
        </dgm:presLayoutVars>
      </dgm:prSet>
      <dgm:spPr/>
      <dgm:t>
        <a:bodyPr/>
        <a:lstStyle/>
        <a:p>
          <a:endParaRPr lang="en-US"/>
        </a:p>
      </dgm:t>
    </dgm:pt>
    <dgm:pt modelId="{992B33A3-CC7A-4E74-BD11-0960975055D2}" type="pres">
      <dgm:prSet presAssocID="{E0530C05-9A0B-43FB-8827-4D01EED0EA40}" presName="circle1" presStyleLbl="node1" presStyleIdx="0" presStyleCnt="1"/>
      <dgm:spPr/>
    </dgm:pt>
    <dgm:pt modelId="{A19EB967-D0C3-43E1-8EC3-5A421E67453D}" type="pres">
      <dgm:prSet presAssocID="{E0530C05-9A0B-43FB-8827-4D01EED0EA40}" presName="space" presStyleCnt="0"/>
      <dgm:spPr/>
    </dgm:pt>
    <dgm:pt modelId="{B614E478-D0B3-47DF-AEFA-516330223BE1}" type="pres">
      <dgm:prSet presAssocID="{E0530C05-9A0B-43FB-8827-4D01EED0EA40}" presName="rect1" presStyleLbl="alignAcc1" presStyleIdx="0" presStyleCnt="1"/>
      <dgm:spPr/>
      <dgm:t>
        <a:bodyPr/>
        <a:lstStyle/>
        <a:p>
          <a:endParaRPr lang="en-US"/>
        </a:p>
      </dgm:t>
    </dgm:pt>
    <dgm:pt modelId="{0FED5D94-D37F-4AB6-96CC-FE414DC3B1BE}" type="pres">
      <dgm:prSet presAssocID="{E0530C05-9A0B-43FB-8827-4D01EED0EA40}" presName="rect1ParTxNoCh" presStyleLbl="alignAcc1" presStyleIdx="0" presStyleCnt="1">
        <dgm:presLayoutVars>
          <dgm:chMax val="1"/>
          <dgm:bulletEnabled val="1"/>
        </dgm:presLayoutVars>
      </dgm:prSet>
      <dgm:spPr/>
      <dgm:t>
        <a:bodyPr/>
        <a:lstStyle/>
        <a:p>
          <a:endParaRPr lang="en-US"/>
        </a:p>
      </dgm:t>
    </dgm:pt>
  </dgm:ptLst>
  <dgm:cxnLst>
    <dgm:cxn modelId="{DD064DA8-901E-4A13-9584-69C474636E3E}" type="presOf" srcId="{ECE1FF8F-1D9B-44FD-A372-63ABD3E1E77E}" destId="{A9344ECD-774A-48F1-B0A7-1E341D60ED83}" srcOrd="0" destOrd="0" presId="urn:microsoft.com/office/officeart/2005/8/layout/target3"/>
    <dgm:cxn modelId="{81AC9A5B-2D7A-4339-884A-69C89E2FB8A9}" srcId="{ECE1FF8F-1D9B-44FD-A372-63ABD3E1E77E}" destId="{E0530C05-9A0B-43FB-8827-4D01EED0EA40}" srcOrd="0" destOrd="0" parTransId="{F44328DC-BCE6-41FE-BC1D-C8863292F4A3}" sibTransId="{000859CC-2077-43E5-A848-8926C6D3F463}"/>
    <dgm:cxn modelId="{290DEF2E-0049-4473-AA49-FD0DD1D9EA04}" type="presOf" srcId="{E0530C05-9A0B-43FB-8827-4D01EED0EA40}" destId="{B614E478-D0B3-47DF-AEFA-516330223BE1}" srcOrd="0" destOrd="0" presId="urn:microsoft.com/office/officeart/2005/8/layout/target3"/>
    <dgm:cxn modelId="{7699AC00-67CB-4724-ADBD-1F51665D3C86}" type="presOf" srcId="{E0530C05-9A0B-43FB-8827-4D01EED0EA40}" destId="{0FED5D94-D37F-4AB6-96CC-FE414DC3B1BE}" srcOrd="1" destOrd="0" presId="urn:microsoft.com/office/officeart/2005/8/layout/target3"/>
    <dgm:cxn modelId="{662CAEFC-E69C-4BBF-95A3-2572BD5EB28E}" type="presParOf" srcId="{A9344ECD-774A-48F1-B0A7-1E341D60ED83}" destId="{992B33A3-CC7A-4E74-BD11-0960975055D2}" srcOrd="0" destOrd="0" presId="urn:microsoft.com/office/officeart/2005/8/layout/target3"/>
    <dgm:cxn modelId="{BAD7D77F-EEB4-4F32-85E2-4DEDBFB2076C}" type="presParOf" srcId="{A9344ECD-774A-48F1-B0A7-1E341D60ED83}" destId="{A19EB967-D0C3-43E1-8EC3-5A421E67453D}" srcOrd="1" destOrd="0" presId="urn:microsoft.com/office/officeart/2005/8/layout/target3"/>
    <dgm:cxn modelId="{37E629DB-9276-475E-88C2-F07681B5C00B}" type="presParOf" srcId="{A9344ECD-774A-48F1-B0A7-1E341D60ED83}" destId="{B614E478-D0B3-47DF-AEFA-516330223BE1}" srcOrd="2" destOrd="0" presId="urn:microsoft.com/office/officeart/2005/8/layout/target3"/>
    <dgm:cxn modelId="{9CED22F1-4722-4958-9CBA-82DCED2E38FB}" type="presParOf" srcId="{A9344ECD-774A-48F1-B0A7-1E341D60ED83}" destId="{0FED5D94-D37F-4AB6-96CC-FE414DC3B1BE}"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EB03A8F7-EE10-4F6A-8EBD-0C83A2F763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1589E21-4DCC-46F3-A9A4-02CFD76D1AC3}">
      <dgm:prSet/>
      <dgm:spPr/>
      <dgm:t>
        <a:bodyPr/>
        <a:lstStyle/>
        <a:p>
          <a:pPr rtl="0"/>
          <a:r>
            <a:rPr lang="en-US" smtClean="0"/>
            <a:t>3. Create a program that asks the user to enter length and width. Calculate the area and display the answer in the form “the area is” &lt;area&gt;.</a:t>
          </a:r>
          <a:endParaRPr lang="en-US"/>
        </a:p>
      </dgm:t>
    </dgm:pt>
    <dgm:pt modelId="{A9A0389E-867A-459D-9302-6C9A56DA7653}" type="parTrans" cxnId="{F7BB8C07-73B7-4A99-9216-EA141F56BDDE}">
      <dgm:prSet/>
      <dgm:spPr/>
      <dgm:t>
        <a:bodyPr/>
        <a:lstStyle/>
        <a:p>
          <a:endParaRPr lang="en-US"/>
        </a:p>
      </dgm:t>
    </dgm:pt>
    <dgm:pt modelId="{8765F0A0-99F9-4060-8847-A4F02CCA4C3B}" type="sibTrans" cxnId="{F7BB8C07-73B7-4A99-9216-EA141F56BDDE}">
      <dgm:prSet/>
      <dgm:spPr/>
      <dgm:t>
        <a:bodyPr/>
        <a:lstStyle/>
        <a:p>
          <a:endParaRPr lang="en-US"/>
        </a:p>
      </dgm:t>
    </dgm:pt>
    <dgm:pt modelId="{9A988ADE-949E-4C6C-8A61-85574B6F12A0}">
      <dgm:prSet/>
      <dgm:spPr/>
      <dgm:t>
        <a:bodyPr/>
        <a:lstStyle/>
        <a:p>
          <a:pPr rtl="0"/>
          <a:r>
            <a:rPr lang="en-US" smtClean="0"/>
            <a:t>Solution :</a:t>
          </a:r>
          <a:endParaRPr lang="en-US"/>
        </a:p>
      </dgm:t>
    </dgm:pt>
    <dgm:pt modelId="{22CB8DCC-94B0-4C99-AE9A-EECE75AA4779}" type="parTrans" cxnId="{69C0EB69-C3EC-4E58-B2C4-B2636BACFCD8}">
      <dgm:prSet/>
      <dgm:spPr/>
      <dgm:t>
        <a:bodyPr/>
        <a:lstStyle/>
        <a:p>
          <a:endParaRPr lang="en-US"/>
        </a:p>
      </dgm:t>
    </dgm:pt>
    <dgm:pt modelId="{6EC5C994-C648-4A79-8B57-007288831CD1}" type="sibTrans" cxnId="{69C0EB69-C3EC-4E58-B2C4-B2636BACFCD8}">
      <dgm:prSet/>
      <dgm:spPr/>
      <dgm:t>
        <a:bodyPr/>
        <a:lstStyle/>
        <a:p>
          <a:endParaRPr lang="en-US"/>
        </a:p>
      </dgm:t>
    </dgm:pt>
    <dgm:pt modelId="{1496C5AB-5943-4698-BAEA-02D76D4E3017}">
      <dgm:prSet/>
      <dgm:spPr/>
      <dgm:t>
        <a:bodyPr/>
        <a:lstStyle/>
        <a:p>
          <a:pPr rtl="0"/>
          <a:r>
            <a:rPr lang="en-US" smtClean="0"/>
            <a:t>length=input(“enter length”)</a:t>
          </a:r>
          <a:endParaRPr lang="en-US"/>
        </a:p>
      </dgm:t>
    </dgm:pt>
    <dgm:pt modelId="{F0C26FBE-1C28-45FA-B946-D3B2D6F95E85}" type="parTrans" cxnId="{190B73D2-0F07-4FCF-9393-2A53349F9170}">
      <dgm:prSet/>
      <dgm:spPr/>
      <dgm:t>
        <a:bodyPr/>
        <a:lstStyle/>
        <a:p>
          <a:endParaRPr lang="en-US"/>
        </a:p>
      </dgm:t>
    </dgm:pt>
    <dgm:pt modelId="{A613A96D-D63D-4150-9973-3A9887DF6533}" type="sibTrans" cxnId="{190B73D2-0F07-4FCF-9393-2A53349F9170}">
      <dgm:prSet/>
      <dgm:spPr/>
      <dgm:t>
        <a:bodyPr/>
        <a:lstStyle/>
        <a:p>
          <a:endParaRPr lang="en-US"/>
        </a:p>
      </dgm:t>
    </dgm:pt>
    <dgm:pt modelId="{4374CA5B-14AB-4979-B735-2A46E3A140D0}">
      <dgm:prSet/>
      <dgm:spPr/>
      <dgm:t>
        <a:bodyPr/>
        <a:lstStyle/>
        <a:p>
          <a:pPr rtl="0"/>
          <a:r>
            <a:rPr lang="en-US" smtClean="0"/>
            <a:t>width=input(“enter width”)</a:t>
          </a:r>
          <a:endParaRPr lang="en-US"/>
        </a:p>
      </dgm:t>
    </dgm:pt>
    <dgm:pt modelId="{2CCE9D1B-4D61-401E-9A05-4DA5C2E4609F}" type="parTrans" cxnId="{4A93C935-26F2-401E-BBFD-F5A5FB076956}">
      <dgm:prSet/>
      <dgm:spPr/>
      <dgm:t>
        <a:bodyPr/>
        <a:lstStyle/>
        <a:p>
          <a:endParaRPr lang="en-US"/>
        </a:p>
      </dgm:t>
    </dgm:pt>
    <dgm:pt modelId="{FC3ED280-4261-4468-98BE-820623375148}" type="sibTrans" cxnId="{4A93C935-26F2-401E-BBFD-F5A5FB076956}">
      <dgm:prSet/>
      <dgm:spPr/>
      <dgm:t>
        <a:bodyPr/>
        <a:lstStyle/>
        <a:p>
          <a:endParaRPr lang="en-US"/>
        </a:p>
      </dgm:t>
    </dgm:pt>
    <dgm:pt modelId="{12C670F9-7AAE-4BEE-A3B9-B4509B422C8A}">
      <dgm:prSet/>
      <dgm:spPr/>
      <dgm:t>
        <a:bodyPr/>
        <a:lstStyle/>
        <a:p>
          <a:pPr rtl="0"/>
          <a:r>
            <a:rPr lang="en-US" smtClean="0"/>
            <a:t>length=int(length)</a:t>
          </a:r>
          <a:endParaRPr lang="en-US"/>
        </a:p>
      </dgm:t>
    </dgm:pt>
    <dgm:pt modelId="{DDD4E2AA-D506-4A50-97BA-66A14B7E064D}" type="parTrans" cxnId="{DA2415C4-A870-4E42-8A46-4BF2705E1CD7}">
      <dgm:prSet/>
      <dgm:spPr/>
      <dgm:t>
        <a:bodyPr/>
        <a:lstStyle/>
        <a:p>
          <a:endParaRPr lang="en-US"/>
        </a:p>
      </dgm:t>
    </dgm:pt>
    <dgm:pt modelId="{32E24BDF-F9AC-414C-AE0B-8B8F31519A35}" type="sibTrans" cxnId="{DA2415C4-A870-4E42-8A46-4BF2705E1CD7}">
      <dgm:prSet/>
      <dgm:spPr/>
      <dgm:t>
        <a:bodyPr/>
        <a:lstStyle/>
        <a:p>
          <a:endParaRPr lang="en-US"/>
        </a:p>
      </dgm:t>
    </dgm:pt>
    <dgm:pt modelId="{675DAD39-90E3-49D9-A672-F52297CEF39E}">
      <dgm:prSet/>
      <dgm:spPr/>
      <dgm:t>
        <a:bodyPr/>
        <a:lstStyle/>
        <a:p>
          <a:pPr rtl="0"/>
          <a:r>
            <a:rPr lang="en-US" smtClean="0"/>
            <a:t>width=int(width)</a:t>
          </a:r>
          <a:endParaRPr lang="en-US"/>
        </a:p>
      </dgm:t>
    </dgm:pt>
    <dgm:pt modelId="{8B305866-FB54-4887-B600-9BD907F0D402}" type="parTrans" cxnId="{F109780B-AE69-400E-9E66-5A25F1C167AE}">
      <dgm:prSet/>
      <dgm:spPr/>
      <dgm:t>
        <a:bodyPr/>
        <a:lstStyle/>
        <a:p>
          <a:endParaRPr lang="en-US"/>
        </a:p>
      </dgm:t>
    </dgm:pt>
    <dgm:pt modelId="{311F8E6B-F98A-4682-9FFF-0D9D3AFF3FF7}" type="sibTrans" cxnId="{F109780B-AE69-400E-9E66-5A25F1C167AE}">
      <dgm:prSet/>
      <dgm:spPr/>
      <dgm:t>
        <a:bodyPr/>
        <a:lstStyle/>
        <a:p>
          <a:endParaRPr lang="en-US"/>
        </a:p>
      </dgm:t>
    </dgm:pt>
    <dgm:pt modelId="{812CD882-B7D3-4016-BAD3-0CD183D695BA}">
      <dgm:prSet/>
      <dgm:spPr/>
      <dgm:t>
        <a:bodyPr/>
        <a:lstStyle/>
        <a:p>
          <a:pPr rtl="0"/>
          <a:r>
            <a:rPr lang="en-US" smtClean="0"/>
            <a:t>area=length*width</a:t>
          </a:r>
          <a:endParaRPr lang="en-US"/>
        </a:p>
      </dgm:t>
    </dgm:pt>
    <dgm:pt modelId="{EDD7C2FD-5E23-4155-B55F-AB8EA04EB823}" type="parTrans" cxnId="{1699ABE4-AF2C-4E38-953E-64110386FA52}">
      <dgm:prSet/>
      <dgm:spPr/>
      <dgm:t>
        <a:bodyPr/>
        <a:lstStyle/>
        <a:p>
          <a:endParaRPr lang="en-US"/>
        </a:p>
      </dgm:t>
    </dgm:pt>
    <dgm:pt modelId="{776BBD1F-D1C2-40D8-A9FB-7BE2B293E6B1}" type="sibTrans" cxnId="{1699ABE4-AF2C-4E38-953E-64110386FA52}">
      <dgm:prSet/>
      <dgm:spPr/>
      <dgm:t>
        <a:bodyPr/>
        <a:lstStyle/>
        <a:p>
          <a:endParaRPr lang="en-US"/>
        </a:p>
      </dgm:t>
    </dgm:pt>
    <dgm:pt modelId="{750CA0C1-93F0-45D3-A350-6DFA5E798A78}">
      <dgm:prSet/>
      <dgm:spPr/>
      <dgm:t>
        <a:bodyPr/>
        <a:lstStyle/>
        <a:p>
          <a:pPr rtl="0"/>
          <a:r>
            <a:rPr lang="en-US" smtClean="0"/>
            <a:t>print(“ the area is”,area)</a:t>
          </a:r>
          <a:endParaRPr lang="en-US"/>
        </a:p>
      </dgm:t>
    </dgm:pt>
    <dgm:pt modelId="{08A4BD0D-F99C-4323-8570-2FAD07400CE3}" type="parTrans" cxnId="{C9A393BB-F3E0-40B6-95D7-9EF01088B4B6}">
      <dgm:prSet/>
      <dgm:spPr/>
      <dgm:t>
        <a:bodyPr/>
        <a:lstStyle/>
        <a:p>
          <a:endParaRPr lang="en-US"/>
        </a:p>
      </dgm:t>
    </dgm:pt>
    <dgm:pt modelId="{E2B1B1EB-7C67-4036-A93A-5A4601D265FF}" type="sibTrans" cxnId="{C9A393BB-F3E0-40B6-95D7-9EF01088B4B6}">
      <dgm:prSet/>
      <dgm:spPr/>
      <dgm:t>
        <a:bodyPr/>
        <a:lstStyle/>
        <a:p>
          <a:endParaRPr lang="en-US"/>
        </a:p>
      </dgm:t>
    </dgm:pt>
    <dgm:pt modelId="{57D99813-94DF-4D50-9B4D-B59D21DBF036}" type="pres">
      <dgm:prSet presAssocID="{EB03A8F7-EE10-4F6A-8EBD-0C83A2F7636B}" presName="linear" presStyleCnt="0">
        <dgm:presLayoutVars>
          <dgm:animLvl val="lvl"/>
          <dgm:resizeHandles val="exact"/>
        </dgm:presLayoutVars>
      </dgm:prSet>
      <dgm:spPr/>
      <dgm:t>
        <a:bodyPr/>
        <a:lstStyle/>
        <a:p>
          <a:endParaRPr lang="en-US"/>
        </a:p>
      </dgm:t>
    </dgm:pt>
    <dgm:pt modelId="{3DD9F9FC-8E9A-4744-9ABB-773DAC791070}" type="pres">
      <dgm:prSet presAssocID="{91589E21-4DCC-46F3-A9A4-02CFD76D1AC3}" presName="parentText" presStyleLbl="node1" presStyleIdx="0" presStyleCnt="8">
        <dgm:presLayoutVars>
          <dgm:chMax val="0"/>
          <dgm:bulletEnabled val="1"/>
        </dgm:presLayoutVars>
      </dgm:prSet>
      <dgm:spPr/>
      <dgm:t>
        <a:bodyPr/>
        <a:lstStyle/>
        <a:p>
          <a:endParaRPr lang="en-US"/>
        </a:p>
      </dgm:t>
    </dgm:pt>
    <dgm:pt modelId="{1B1F35FF-C8F7-4D71-8D6A-29DACD039070}" type="pres">
      <dgm:prSet presAssocID="{8765F0A0-99F9-4060-8847-A4F02CCA4C3B}" presName="spacer" presStyleCnt="0"/>
      <dgm:spPr/>
    </dgm:pt>
    <dgm:pt modelId="{C03DBD29-6AB4-4EF0-BE47-74E6B5D21B69}" type="pres">
      <dgm:prSet presAssocID="{9A988ADE-949E-4C6C-8A61-85574B6F12A0}" presName="parentText" presStyleLbl="node1" presStyleIdx="1" presStyleCnt="8">
        <dgm:presLayoutVars>
          <dgm:chMax val="0"/>
          <dgm:bulletEnabled val="1"/>
        </dgm:presLayoutVars>
      </dgm:prSet>
      <dgm:spPr/>
      <dgm:t>
        <a:bodyPr/>
        <a:lstStyle/>
        <a:p>
          <a:endParaRPr lang="en-US"/>
        </a:p>
      </dgm:t>
    </dgm:pt>
    <dgm:pt modelId="{4501DB9D-0875-42DD-8611-128E24BEEE62}" type="pres">
      <dgm:prSet presAssocID="{6EC5C994-C648-4A79-8B57-007288831CD1}" presName="spacer" presStyleCnt="0"/>
      <dgm:spPr/>
    </dgm:pt>
    <dgm:pt modelId="{17C509FB-6489-4A34-A2BF-0B1DDE262FB5}" type="pres">
      <dgm:prSet presAssocID="{1496C5AB-5943-4698-BAEA-02D76D4E3017}" presName="parentText" presStyleLbl="node1" presStyleIdx="2" presStyleCnt="8">
        <dgm:presLayoutVars>
          <dgm:chMax val="0"/>
          <dgm:bulletEnabled val="1"/>
        </dgm:presLayoutVars>
      </dgm:prSet>
      <dgm:spPr/>
      <dgm:t>
        <a:bodyPr/>
        <a:lstStyle/>
        <a:p>
          <a:endParaRPr lang="en-US"/>
        </a:p>
      </dgm:t>
    </dgm:pt>
    <dgm:pt modelId="{C6E1DDB0-5DE0-404E-BBE1-2DFE928F8C35}" type="pres">
      <dgm:prSet presAssocID="{A613A96D-D63D-4150-9973-3A9887DF6533}" presName="spacer" presStyleCnt="0"/>
      <dgm:spPr/>
    </dgm:pt>
    <dgm:pt modelId="{CD2CD2BC-89BF-4279-A1FD-CF78E4F2F0A2}" type="pres">
      <dgm:prSet presAssocID="{4374CA5B-14AB-4979-B735-2A46E3A140D0}" presName="parentText" presStyleLbl="node1" presStyleIdx="3" presStyleCnt="8">
        <dgm:presLayoutVars>
          <dgm:chMax val="0"/>
          <dgm:bulletEnabled val="1"/>
        </dgm:presLayoutVars>
      </dgm:prSet>
      <dgm:spPr/>
      <dgm:t>
        <a:bodyPr/>
        <a:lstStyle/>
        <a:p>
          <a:endParaRPr lang="en-US"/>
        </a:p>
      </dgm:t>
    </dgm:pt>
    <dgm:pt modelId="{A6AA8294-B3EF-4A4F-A016-810CC2837827}" type="pres">
      <dgm:prSet presAssocID="{FC3ED280-4261-4468-98BE-820623375148}" presName="spacer" presStyleCnt="0"/>
      <dgm:spPr/>
    </dgm:pt>
    <dgm:pt modelId="{9702E55B-BC59-43F2-B76D-29EC29E19189}" type="pres">
      <dgm:prSet presAssocID="{12C670F9-7AAE-4BEE-A3B9-B4509B422C8A}" presName="parentText" presStyleLbl="node1" presStyleIdx="4" presStyleCnt="8">
        <dgm:presLayoutVars>
          <dgm:chMax val="0"/>
          <dgm:bulletEnabled val="1"/>
        </dgm:presLayoutVars>
      </dgm:prSet>
      <dgm:spPr/>
      <dgm:t>
        <a:bodyPr/>
        <a:lstStyle/>
        <a:p>
          <a:endParaRPr lang="en-US"/>
        </a:p>
      </dgm:t>
    </dgm:pt>
    <dgm:pt modelId="{6F3464D4-0748-4722-83F9-0838D4BDE279}" type="pres">
      <dgm:prSet presAssocID="{32E24BDF-F9AC-414C-AE0B-8B8F31519A35}" presName="spacer" presStyleCnt="0"/>
      <dgm:spPr/>
    </dgm:pt>
    <dgm:pt modelId="{9AEB0490-8C97-4BA2-874A-AD72247FCA17}" type="pres">
      <dgm:prSet presAssocID="{675DAD39-90E3-49D9-A672-F52297CEF39E}" presName="parentText" presStyleLbl="node1" presStyleIdx="5" presStyleCnt="8">
        <dgm:presLayoutVars>
          <dgm:chMax val="0"/>
          <dgm:bulletEnabled val="1"/>
        </dgm:presLayoutVars>
      </dgm:prSet>
      <dgm:spPr/>
      <dgm:t>
        <a:bodyPr/>
        <a:lstStyle/>
        <a:p>
          <a:endParaRPr lang="en-US"/>
        </a:p>
      </dgm:t>
    </dgm:pt>
    <dgm:pt modelId="{CDF97FE2-0561-4BBF-91C1-EAE9076FB718}" type="pres">
      <dgm:prSet presAssocID="{311F8E6B-F98A-4682-9FFF-0D9D3AFF3FF7}" presName="spacer" presStyleCnt="0"/>
      <dgm:spPr/>
    </dgm:pt>
    <dgm:pt modelId="{D1F329D8-3DC9-4855-A5F9-710F6190FD40}" type="pres">
      <dgm:prSet presAssocID="{812CD882-B7D3-4016-BAD3-0CD183D695BA}" presName="parentText" presStyleLbl="node1" presStyleIdx="6" presStyleCnt="8">
        <dgm:presLayoutVars>
          <dgm:chMax val="0"/>
          <dgm:bulletEnabled val="1"/>
        </dgm:presLayoutVars>
      </dgm:prSet>
      <dgm:spPr/>
      <dgm:t>
        <a:bodyPr/>
        <a:lstStyle/>
        <a:p>
          <a:endParaRPr lang="en-US"/>
        </a:p>
      </dgm:t>
    </dgm:pt>
    <dgm:pt modelId="{12B3D869-DCB8-4794-8D95-9E38BF2973B0}" type="pres">
      <dgm:prSet presAssocID="{776BBD1F-D1C2-40D8-A9FB-7BE2B293E6B1}" presName="spacer" presStyleCnt="0"/>
      <dgm:spPr/>
    </dgm:pt>
    <dgm:pt modelId="{68E50928-488F-43BB-8FC3-12F12066A989}" type="pres">
      <dgm:prSet presAssocID="{750CA0C1-93F0-45D3-A350-6DFA5E798A78}" presName="parentText" presStyleLbl="node1" presStyleIdx="7" presStyleCnt="8">
        <dgm:presLayoutVars>
          <dgm:chMax val="0"/>
          <dgm:bulletEnabled val="1"/>
        </dgm:presLayoutVars>
      </dgm:prSet>
      <dgm:spPr/>
      <dgm:t>
        <a:bodyPr/>
        <a:lstStyle/>
        <a:p>
          <a:endParaRPr lang="en-US"/>
        </a:p>
      </dgm:t>
    </dgm:pt>
  </dgm:ptLst>
  <dgm:cxnLst>
    <dgm:cxn modelId="{1699ABE4-AF2C-4E38-953E-64110386FA52}" srcId="{EB03A8F7-EE10-4F6A-8EBD-0C83A2F7636B}" destId="{812CD882-B7D3-4016-BAD3-0CD183D695BA}" srcOrd="6" destOrd="0" parTransId="{EDD7C2FD-5E23-4155-B55F-AB8EA04EB823}" sibTransId="{776BBD1F-D1C2-40D8-A9FB-7BE2B293E6B1}"/>
    <dgm:cxn modelId="{B1DA2B4A-E64A-4791-8CF6-A1AE4E1DF27A}" type="presOf" srcId="{4374CA5B-14AB-4979-B735-2A46E3A140D0}" destId="{CD2CD2BC-89BF-4279-A1FD-CF78E4F2F0A2}" srcOrd="0" destOrd="0" presId="urn:microsoft.com/office/officeart/2005/8/layout/vList2"/>
    <dgm:cxn modelId="{AB3F42BE-7DD3-465F-A636-B069552D2277}" type="presOf" srcId="{9A988ADE-949E-4C6C-8A61-85574B6F12A0}" destId="{C03DBD29-6AB4-4EF0-BE47-74E6B5D21B69}" srcOrd="0" destOrd="0" presId="urn:microsoft.com/office/officeart/2005/8/layout/vList2"/>
    <dgm:cxn modelId="{69C0EB69-C3EC-4E58-B2C4-B2636BACFCD8}" srcId="{EB03A8F7-EE10-4F6A-8EBD-0C83A2F7636B}" destId="{9A988ADE-949E-4C6C-8A61-85574B6F12A0}" srcOrd="1" destOrd="0" parTransId="{22CB8DCC-94B0-4C99-AE9A-EECE75AA4779}" sibTransId="{6EC5C994-C648-4A79-8B57-007288831CD1}"/>
    <dgm:cxn modelId="{F26F2555-0C80-4980-BDB7-903314E5833A}" type="presOf" srcId="{750CA0C1-93F0-45D3-A350-6DFA5E798A78}" destId="{68E50928-488F-43BB-8FC3-12F12066A989}" srcOrd="0" destOrd="0" presId="urn:microsoft.com/office/officeart/2005/8/layout/vList2"/>
    <dgm:cxn modelId="{12C198BA-11A1-4BDF-8DDF-ACE7F895CD4F}" type="presOf" srcId="{675DAD39-90E3-49D9-A672-F52297CEF39E}" destId="{9AEB0490-8C97-4BA2-874A-AD72247FCA17}" srcOrd="0" destOrd="0" presId="urn:microsoft.com/office/officeart/2005/8/layout/vList2"/>
    <dgm:cxn modelId="{7B5B5AB8-370A-4EF1-B91B-519B0EFE84B8}" type="presOf" srcId="{1496C5AB-5943-4698-BAEA-02D76D4E3017}" destId="{17C509FB-6489-4A34-A2BF-0B1DDE262FB5}" srcOrd="0" destOrd="0" presId="urn:microsoft.com/office/officeart/2005/8/layout/vList2"/>
    <dgm:cxn modelId="{C9A393BB-F3E0-40B6-95D7-9EF01088B4B6}" srcId="{EB03A8F7-EE10-4F6A-8EBD-0C83A2F7636B}" destId="{750CA0C1-93F0-45D3-A350-6DFA5E798A78}" srcOrd="7" destOrd="0" parTransId="{08A4BD0D-F99C-4323-8570-2FAD07400CE3}" sibTransId="{E2B1B1EB-7C67-4036-A93A-5A4601D265FF}"/>
    <dgm:cxn modelId="{A2DFFB81-6CED-4FC7-930F-05A8EE0D7482}" type="presOf" srcId="{EB03A8F7-EE10-4F6A-8EBD-0C83A2F7636B}" destId="{57D99813-94DF-4D50-9B4D-B59D21DBF036}" srcOrd="0" destOrd="0" presId="urn:microsoft.com/office/officeart/2005/8/layout/vList2"/>
    <dgm:cxn modelId="{95A306DB-C1B6-46BA-BC6E-41BA877AC06B}" type="presOf" srcId="{812CD882-B7D3-4016-BAD3-0CD183D695BA}" destId="{D1F329D8-3DC9-4855-A5F9-710F6190FD40}" srcOrd="0" destOrd="0" presId="urn:microsoft.com/office/officeart/2005/8/layout/vList2"/>
    <dgm:cxn modelId="{F109780B-AE69-400E-9E66-5A25F1C167AE}" srcId="{EB03A8F7-EE10-4F6A-8EBD-0C83A2F7636B}" destId="{675DAD39-90E3-49D9-A672-F52297CEF39E}" srcOrd="5" destOrd="0" parTransId="{8B305866-FB54-4887-B600-9BD907F0D402}" sibTransId="{311F8E6B-F98A-4682-9FFF-0D9D3AFF3FF7}"/>
    <dgm:cxn modelId="{4A93C935-26F2-401E-BBFD-F5A5FB076956}" srcId="{EB03A8F7-EE10-4F6A-8EBD-0C83A2F7636B}" destId="{4374CA5B-14AB-4979-B735-2A46E3A140D0}" srcOrd="3" destOrd="0" parTransId="{2CCE9D1B-4D61-401E-9A05-4DA5C2E4609F}" sibTransId="{FC3ED280-4261-4468-98BE-820623375148}"/>
    <dgm:cxn modelId="{190B73D2-0F07-4FCF-9393-2A53349F9170}" srcId="{EB03A8F7-EE10-4F6A-8EBD-0C83A2F7636B}" destId="{1496C5AB-5943-4698-BAEA-02D76D4E3017}" srcOrd="2" destOrd="0" parTransId="{F0C26FBE-1C28-45FA-B946-D3B2D6F95E85}" sibTransId="{A613A96D-D63D-4150-9973-3A9887DF6533}"/>
    <dgm:cxn modelId="{DA2415C4-A870-4E42-8A46-4BF2705E1CD7}" srcId="{EB03A8F7-EE10-4F6A-8EBD-0C83A2F7636B}" destId="{12C670F9-7AAE-4BEE-A3B9-B4509B422C8A}" srcOrd="4" destOrd="0" parTransId="{DDD4E2AA-D506-4A50-97BA-66A14B7E064D}" sibTransId="{32E24BDF-F9AC-414C-AE0B-8B8F31519A35}"/>
    <dgm:cxn modelId="{F7BB8C07-73B7-4A99-9216-EA141F56BDDE}" srcId="{EB03A8F7-EE10-4F6A-8EBD-0C83A2F7636B}" destId="{91589E21-4DCC-46F3-A9A4-02CFD76D1AC3}" srcOrd="0" destOrd="0" parTransId="{A9A0389E-867A-459D-9302-6C9A56DA7653}" sibTransId="{8765F0A0-99F9-4060-8847-A4F02CCA4C3B}"/>
    <dgm:cxn modelId="{071BBEF3-5923-4C67-B100-4466BB6A8CD5}" type="presOf" srcId="{91589E21-4DCC-46F3-A9A4-02CFD76D1AC3}" destId="{3DD9F9FC-8E9A-4744-9ABB-773DAC791070}" srcOrd="0" destOrd="0" presId="urn:microsoft.com/office/officeart/2005/8/layout/vList2"/>
    <dgm:cxn modelId="{0A9E275A-5432-41EC-92ED-34757A4AB1ED}" type="presOf" srcId="{12C670F9-7AAE-4BEE-A3B9-B4509B422C8A}" destId="{9702E55B-BC59-43F2-B76D-29EC29E19189}" srcOrd="0" destOrd="0" presId="urn:microsoft.com/office/officeart/2005/8/layout/vList2"/>
    <dgm:cxn modelId="{46EF1F60-47ED-40C5-9146-BC4ED4C71BB0}" type="presParOf" srcId="{57D99813-94DF-4D50-9B4D-B59D21DBF036}" destId="{3DD9F9FC-8E9A-4744-9ABB-773DAC791070}" srcOrd="0" destOrd="0" presId="urn:microsoft.com/office/officeart/2005/8/layout/vList2"/>
    <dgm:cxn modelId="{564520D2-5602-41B9-A23A-FC9823750F86}" type="presParOf" srcId="{57D99813-94DF-4D50-9B4D-B59D21DBF036}" destId="{1B1F35FF-C8F7-4D71-8D6A-29DACD039070}" srcOrd="1" destOrd="0" presId="urn:microsoft.com/office/officeart/2005/8/layout/vList2"/>
    <dgm:cxn modelId="{97D94B19-9AC5-4E19-8595-B6F527BA18AE}" type="presParOf" srcId="{57D99813-94DF-4D50-9B4D-B59D21DBF036}" destId="{C03DBD29-6AB4-4EF0-BE47-74E6B5D21B69}" srcOrd="2" destOrd="0" presId="urn:microsoft.com/office/officeart/2005/8/layout/vList2"/>
    <dgm:cxn modelId="{F29094DA-3197-44BF-948B-260B7F8F22BE}" type="presParOf" srcId="{57D99813-94DF-4D50-9B4D-B59D21DBF036}" destId="{4501DB9D-0875-42DD-8611-128E24BEEE62}" srcOrd="3" destOrd="0" presId="urn:microsoft.com/office/officeart/2005/8/layout/vList2"/>
    <dgm:cxn modelId="{AC9525F9-E6C0-4B68-8A8E-218C2F9942E0}" type="presParOf" srcId="{57D99813-94DF-4D50-9B4D-B59D21DBF036}" destId="{17C509FB-6489-4A34-A2BF-0B1DDE262FB5}" srcOrd="4" destOrd="0" presId="urn:microsoft.com/office/officeart/2005/8/layout/vList2"/>
    <dgm:cxn modelId="{2AA8024E-EEFE-4554-BA58-E7D22273B1AC}" type="presParOf" srcId="{57D99813-94DF-4D50-9B4D-B59D21DBF036}" destId="{C6E1DDB0-5DE0-404E-BBE1-2DFE928F8C35}" srcOrd="5" destOrd="0" presId="urn:microsoft.com/office/officeart/2005/8/layout/vList2"/>
    <dgm:cxn modelId="{A776B865-88D0-47A8-82EF-376C172592E3}" type="presParOf" srcId="{57D99813-94DF-4D50-9B4D-B59D21DBF036}" destId="{CD2CD2BC-89BF-4279-A1FD-CF78E4F2F0A2}" srcOrd="6" destOrd="0" presId="urn:microsoft.com/office/officeart/2005/8/layout/vList2"/>
    <dgm:cxn modelId="{A9661A71-65F2-40F3-BB89-DD1B233FBC91}" type="presParOf" srcId="{57D99813-94DF-4D50-9B4D-B59D21DBF036}" destId="{A6AA8294-B3EF-4A4F-A016-810CC2837827}" srcOrd="7" destOrd="0" presId="urn:microsoft.com/office/officeart/2005/8/layout/vList2"/>
    <dgm:cxn modelId="{FEC690E8-8EBC-4BAD-B97B-1429A305ECFF}" type="presParOf" srcId="{57D99813-94DF-4D50-9B4D-B59D21DBF036}" destId="{9702E55B-BC59-43F2-B76D-29EC29E19189}" srcOrd="8" destOrd="0" presId="urn:microsoft.com/office/officeart/2005/8/layout/vList2"/>
    <dgm:cxn modelId="{434E4D8F-EED3-4792-BAC0-D7432219D555}" type="presParOf" srcId="{57D99813-94DF-4D50-9B4D-B59D21DBF036}" destId="{6F3464D4-0748-4722-83F9-0838D4BDE279}" srcOrd="9" destOrd="0" presId="urn:microsoft.com/office/officeart/2005/8/layout/vList2"/>
    <dgm:cxn modelId="{6F57CC6C-4ED5-4327-8817-8B20F1C073C1}" type="presParOf" srcId="{57D99813-94DF-4D50-9B4D-B59D21DBF036}" destId="{9AEB0490-8C97-4BA2-874A-AD72247FCA17}" srcOrd="10" destOrd="0" presId="urn:microsoft.com/office/officeart/2005/8/layout/vList2"/>
    <dgm:cxn modelId="{5FAA23CE-C06B-4A58-AE61-C91ECC139E78}" type="presParOf" srcId="{57D99813-94DF-4D50-9B4D-B59D21DBF036}" destId="{CDF97FE2-0561-4BBF-91C1-EAE9076FB718}" srcOrd="11" destOrd="0" presId="urn:microsoft.com/office/officeart/2005/8/layout/vList2"/>
    <dgm:cxn modelId="{877DCFC1-EDD2-42F8-B4E5-4C2BF2C5957C}" type="presParOf" srcId="{57D99813-94DF-4D50-9B4D-B59D21DBF036}" destId="{D1F329D8-3DC9-4855-A5F9-710F6190FD40}" srcOrd="12" destOrd="0" presId="urn:microsoft.com/office/officeart/2005/8/layout/vList2"/>
    <dgm:cxn modelId="{B896CC93-B7F1-449B-BC64-BD9F8BD5DDCD}" type="presParOf" srcId="{57D99813-94DF-4D50-9B4D-B59D21DBF036}" destId="{12B3D869-DCB8-4794-8D95-9E38BF2973B0}" srcOrd="13" destOrd="0" presId="urn:microsoft.com/office/officeart/2005/8/layout/vList2"/>
    <dgm:cxn modelId="{B0DDB995-B2B2-4967-A95E-DEE8AC2DC8D6}" type="presParOf" srcId="{57D99813-94DF-4D50-9B4D-B59D21DBF036}" destId="{68E50928-488F-43BB-8FC3-12F12066A989}" srcOrd="1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D1FE4B65-8753-4874-92AF-02DF7199B4E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EBB0D6A8-4700-4260-80B6-E250948062C8}">
      <dgm:prSet/>
      <dgm:spPr/>
      <dgm:t>
        <a:bodyPr/>
        <a:lstStyle/>
        <a:p>
          <a:pPr rtl="0"/>
          <a:r>
            <a:rPr lang="en-US" smtClean="0"/>
            <a:t>Conversion questions C.W</a:t>
          </a:r>
          <a:endParaRPr lang="en-US"/>
        </a:p>
      </dgm:t>
    </dgm:pt>
    <dgm:pt modelId="{1B1ABA2D-7E1D-466B-82D7-CD49CB0BDE9D}" type="parTrans" cxnId="{58EE2419-8C31-4A7A-8FF5-2016D708ABDC}">
      <dgm:prSet/>
      <dgm:spPr/>
      <dgm:t>
        <a:bodyPr/>
        <a:lstStyle/>
        <a:p>
          <a:endParaRPr lang="en-US"/>
        </a:p>
      </dgm:t>
    </dgm:pt>
    <dgm:pt modelId="{45B10C83-11A0-4BE8-B2B8-25153DFB4E01}" type="sibTrans" cxnId="{58EE2419-8C31-4A7A-8FF5-2016D708ABDC}">
      <dgm:prSet/>
      <dgm:spPr/>
      <dgm:t>
        <a:bodyPr/>
        <a:lstStyle/>
        <a:p>
          <a:endParaRPr lang="en-US"/>
        </a:p>
      </dgm:t>
    </dgm:pt>
    <dgm:pt modelId="{53EBAD0A-1340-4EEF-8E65-199B37D6A413}" type="pres">
      <dgm:prSet presAssocID="{D1FE4B65-8753-4874-92AF-02DF7199B4E1}" presName="Name0" presStyleCnt="0">
        <dgm:presLayoutVars>
          <dgm:chMax val="7"/>
          <dgm:dir/>
          <dgm:animLvl val="lvl"/>
          <dgm:resizeHandles val="exact"/>
        </dgm:presLayoutVars>
      </dgm:prSet>
      <dgm:spPr/>
      <dgm:t>
        <a:bodyPr/>
        <a:lstStyle/>
        <a:p>
          <a:endParaRPr lang="en-US"/>
        </a:p>
      </dgm:t>
    </dgm:pt>
    <dgm:pt modelId="{40DD8DD4-7BCC-4832-83A4-8F08E6EC6E05}" type="pres">
      <dgm:prSet presAssocID="{EBB0D6A8-4700-4260-80B6-E250948062C8}" presName="circle1" presStyleLbl="node1" presStyleIdx="0" presStyleCnt="1"/>
      <dgm:spPr/>
    </dgm:pt>
    <dgm:pt modelId="{3F2EB910-928C-49AE-868D-880DA8F8C84A}" type="pres">
      <dgm:prSet presAssocID="{EBB0D6A8-4700-4260-80B6-E250948062C8}" presName="space" presStyleCnt="0"/>
      <dgm:spPr/>
    </dgm:pt>
    <dgm:pt modelId="{71F4F21D-E81F-4444-8D2C-B45DAB4BADAE}" type="pres">
      <dgm:prSet presAssocID="{EBB0D6A8-4700-4260-80B6-E250948062C8}" presName="rect1" presStyleLbl="alignAcc1" presStyleIdx="0" presStyleCnt="1"/>
      <dgm:spPr/>
      <dgm:t>
        <a:bodyPr/>
        <a:lstStyle/>
        <a:p>
          <a:endParaRPr lang="en-US"/>
        </a:p>
      </dgm:t>
    </dgm:pt>
    <dgm:pt modelId="{E2493AD4-D6EB-457D-89EE-EAD08D43F864}" type="pres">
      <dgm:prSet presAssocID="{EBB0D6A8-4700-4260-80B6-E250948062C8}" presName="rect1ParTxNoCh" presStyleLbl="alignAcc1" presStyleIdx="0" presStyleCnt="1">
        <dgm:presLayoutVars>
          <dgm:chMax val="1"/>
          <dgm:bulletEnabled val="1"/>
        </dgm:presLayoutVars>
      </dgm:prSet>
      <dgm:spPr/>
      <dgm:t>
        <a:bodyPr/>
        <a:lstStyle/>
        <a:p>
          <a:endParaRPr lang="en-US"/>
        </a:p>
      </dgm:t>
    </dgm:pt>
  </dgm:ptLst>
  <dgm:cxnLst>
    <dgm:cxn modelId="{22345957-C035-4488-A869-AE2E6A79C7F1}" type="presOf" srcId="{EBB0D6A8-4700-4260-80B6-E250948062C8}" destId="{E2493AD4-D6EB-457D-89EE-EAD08D43F864}" srcOrd="1" destOrd="0" presId="urn:microsoft.com/office/officeart/2005/8/layout/target3"/>
    <dgm:cxn modelId="{31862379-B73B-4CD3-A7AE-D2A9BC69E0BB}" type="presOf" srcId="{D1FE4B65-8753-4874-92AF-02DF7199B4E1}" destId="{53EBAD0A-1340-4EEF-8E65-199B37D6A413}" srcOrd="0" destOrd="0" presId="urn:microsoft.com/office/officeart/2005/8/layout/target3"/>
    <dgm:cxn modelId="{58EE2419-8C31-4A7A-8FF5-2016D708ABDC}" srcId="{D1FE4B65-8753-4874-92AF-02DF7199B4E1}" destId="{EBB0D6A8-4700-4260-80B6-E250948062C8}" srcOrd="0" destOrd="0" parTransId="{1B1ABA2D-7E1D-466B-82D7-CD49CB0BDE9D}" sibTransId="{45B10C83-11A0-4BE8-B2B8-25153DFB4E01}"/>
    <dgm:cxn modelId="{16F296B5-9D35-477B-B3FE-BBEE5CC06B82}" type="presOf" srcId="{EBB0D6A8-4700-4260-80B6-E250948062C8}" destId="{71F4F21D-E81F-4444-8D2C-B45DAB4BADAE}" srcOrd="0" destOrd="0" presId="urn:microsoft.com/office/officeart/2005/8/layout/target3"/>
    <dgm:cxn modelId="{C3B27B55-2A64-48FE-A5DF-472EF4C124C1}" type="presParOf" srcId="{53EBAD0A-1340-4EEF-8E65-199B37D6A413}" destId="{40DD8DD4-7BCC-4832-83A4-8F08E6EC6E05}" srcOrd="0" destOrd="0" presId="urn:microsoft.com/office/officeart/2005/8/layout/target3"/>
    <dgm:cxn modelId="{4BAB9135-38AD-4264-BE8B-3676268EA7D0}" type="presParOf" srcId="{53EBAD0A-1340-4EEF-8E65-199B37D6A413}" destId="{3F2EB910-928C-49AE-868D-880DA8F8C84A}" srcOrd="1" destOrd="0" presId="urn:microsoft.com/office/officeart/2005/8/layout/target3"/>
    <dgm:cxn modelId="{659DADCD-54C1-4133-9F45-88C025B5C09E}" type="presParOf" srcId="{53EBAD0A-1340-4EEF-8E65-199B37D6A413}" destId="{71F4F21D-E81F-4444-8D2C-B45DAB4BADAE}" srcOrd="2" destOrd="0" presId="urn:microsoft.com/office/officeart/2005/8/layout/target3"/>
    <dgm:cxn modelId="{12B39DB0-04A4-4E1F-AB50-9CCE753BFBC2}" type="presParOf" srcId="{53EBAD0A-1340-4EEF-8E65-199B37D6A413}" destId="{E2493AD4-D6EB-457D-89EE-EAD08D43F864}"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2EBFD727-3C65-4638-9995-1595B648E1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7D4161-4957-475E-BBF9-67529E896BEA}">
      <dgm:prSet/>
      <dgm:spPr/>
      <dgm:t>
        <a:bodyPr/>
        <a:lstStyle/>
        <a:p>
          <a:pPr rtl="0"/>
          <a:r>
            <a:rPr lang="en-US" dirty="0" smtClean="0"/>
            <a:t>4. Create a program that asks the user to enter a number. Multiply the number by 20 and subtract 100. Display the answer in the form “the answer is”, &lt;answer&gt;.</a:t>
          </a:r>
          <a:endParaRPr lang="en-US" dirty="0"/>
        </a:p>
      </dgm:t>
    </dgm:pt>
    <dgm:pt modelId="{A695B1FA-AD5D-4BAA-B64C-F19AF4C0D213}" type="parTrans" cxnId="{2E47BF55-D414-4D9B-9A03-E330491810BD}">
      <dgm:prSet/>
      <dgm:spPr/>
      <dgm:t>
        <a:bodyPr/>
        <a:lstStyle/>
        <a:p>
          <a:endParaRPr lang="en-US"/>
        </a:p>
      </dgm:t>
    </dgm:pt>
    <dgm:pt modelId="{EFB7A325-7E1B-4065-B5A3-4F65E322F858}" type="sibTrans" cxnId="{2E47BF55-D414-4D9B-9A03-E330491810BD}">
      <dgm:prSet/>
      <dgm:spPr/>
      <dgm:t>
        <a:bodyPr/>
        <a:lstStyle/>
        <a:p>
          <a:endParaRPr lang="en-US"/>
        </a:p>
      </dgm:t>
    </dgm:pt>
    <dgm:pt modelId="{A5B36AF0-BBFD-450D-8CE9-C4E0110AB7B2}">
      <dgm:prSet/>
      <dgm:spPr/>
      <dgm:t>
        <a:bodyPr/>
        <a:lstStyle/>
        <a:p>
          <a:pPr rtl="0"/>
          <a:r>
            <a:rPr lang="en-US" smtClean="0"/>
            <a:t>Solution :</a:t>
          </a:r>
          <a:endParaRPr lang="en-US"/>
        </a:p>
      </dgm:t>
    </dgm:pt>
    <dgm:pt modelId="{E42BFB25-EFE3-459C-BE37-2AE2521B401E}" type="parTrans" cxnId="{50C3DBEB-5BF2-4394-82B4-E72E11CC4A8E}">
      <dgm:prSet/>
      <dgm:spPr/>
      <dgm:t>
        <a:bodyPr/>
        <a:lstStyle/>
        <a:p>
          <a:endParaRPr lang="en-US"/>
        </a:p>
      </dgm:t>
    </dgm:pt>
    <dgm:pt modelId="{21438AEA-23D3-4CD6-B1A7-2B1D264A82C5}" type="sibTrans" cxnId="{50C3DBEB-5BF2-4394-82B4-E72E11CC4A8E}">
      <dgm:prSet/>
      <dgm:spPr/>
      <dgm:t>
        <a:bodyPr/>
        <a:lstStyle/>
        <a:p>
          <a:endParaRPr lang="en-US"/>
        </a:p>
      </dgm:t>
    </dgm:pt>
    <dgm:pt modelId="{64A2E7F9-0001-4D41-91DF-029848F4FA74}">
      <dgm:prSet/>
      <dgm:spPr/>
      <dgm:t>
        <a:bodyPr/>
        <a:lstStyle/>
        <a:p>
          <a:pPr rtl="0"/>
          <a:r>
            <a:rPr lang="en-US" dirty="0" smtClean="0"/>
            <a:t>num1=input(“enter a number”)</a:t>
          </a:r>
          <a:endParaRPr lang="en-US" dirty="0"/>
        </a:p>
      </dgm:t>
    </dgm:pt>
    <dgm:pt modelId="{72DAF16A-8CB9-412B-86A0-B8F68B4BBE66}" type="parTrans" cxnId="{333D178C-5910-42DF-BECD-D8D5740D963D}">
      <dgm:prSet/>
      <dgm:spPr/>
      <dgm:t>
        <a:bodyPr/>
        <a:lstStyle/>
        <a:p>
          <a:endParaRPr lang="en-US"/>
        </a:p>
      </dgm:t>
    </dgm:pt>
    <dgm:pt modelId="{0B35DFA7-BCD6-4004-88AE-D4267EC190A0}" type="sibTrans" cxnId="{333D178C-5910-42DF-BECD-D8D5740D963D}">
      <dgm:prSet/>
      <dgm:spPr/>
      <dgm:t>
        <a:bodyPr/>
        <a:lstStyle/>
        <a:p>
          <a:endParaRPr lang="en-US"/>
        </a:p>
      </dgm:t>
    </dgm:pt>
    <dgm:pt modelId="{4EFD20E3-6A9A-44CD-A049-8ED88114BC2D}">
      <dgm:prSet/>
      <dgm:spPr/>
      <dgm:t>
        <a:bodyPr/>
        <a:lstStyle/>
        <a:p>
          <a:pPr rtl="0"/>
          <a:r>
            <a:rPr lang="en-US" dirty="0" smtClean="0"/>
            <a:t>num1=</a:t>
          </a:r>
          <a:r>
            <a:rPr lang="en-US" dirty="0" err="1" smtClean="0"/>
            <a:t>int</a:t>
          </a:r>
          <a:r>
            <a:rPr lang="en-US" dirty="0" smtClean="0"/>
            <a:t>(num1)</a:t>
          </a:r>
          <a:endParaRPr lang="en-US" dirty="0"/>
        </a:p>
      </dgm:t>
    </dgm:pt>
    <dgm:pt modelId="{5CF94742-00B7-4DC9-B250-FFEAA055AF5B}" type="parTrans" cxnId="{36377711-27F4-4278-9C30-C586D7736431}">
      <dgm:prSet/>
      <dgm:spPr/>
      <dgm:t>
        <a:bodyPr/>
        <a:lstStyle/>
        <a:p>
          <a:endParaRPr lang="en-US"/>
        </a:p>
      </dgm:t>
    </dgm:pt>
    <dgm:pt modelId="{98F77404-6232-4A00-8458-A0BF0DF01B1F}" type="sibTrans" cxnId="{36377711-27F4-4278-9C30-C586D7736431}">
      <dgm:prSet/>
      <dgm:spPr/>
      <dgm:t>
        <a:bodyPr/>
        <a:lstStyle/>
        <a:p>
          <a:endParaRPr lang="en-US"/>
        </a:p>
      </dgm:t>
    </dgm:pt>
    <dgm:pt modelId="{A8C5B2C3-F5EE-4DEE-B4EC-2A85C2BC1876}">
      <dgm:prSet/>
      <dgm:spPr/>
      <dgm:t>
        <a:bodyPr/>
        <a:lstStyle/>
        <a:p>
          <a:pPr rtl="0"/>
          <a:r>
            <a:rPr lang="en-US" dirty="0" smtClean="0"/>
            <a:t>answer=num1*20-100</a:t>
          </a:r>
          <a:endParaRPr lang="en-US" dirty="0"/>
        </a:p>
      </dgm:t>
    </dgm:pt>
    <dgm:pt modelId="{7703BEF4-1F6F-4023-A68C-E6D6937DAA52}" type="parTrans" cxnId="{57D9BFC6-39C8-4B0E-AD74-38A32E1BC240}">
      <dgm:prSet/>
      <dgm:spPr/>
      <dgm:t>
        <a:bodyPr/>
        <a:lstStyle/>
        <a:p>
          <a:endParaRPr lang="en-US"/>
        </a:p>
      </dgm:t>
    </dgm:pt>
    <dgm:pt modelId="{2D69A7EA-8F52-4F53-9F6E-8BD95F15759E}" type="sibTrans" cxnId="{57D9BFC6-39C8-4B0E-AD74-38A32E1BC240}">
      <dgm:prSet/>
      <dgm:spPr/>
      <dgm:t>
        <a:bodyPr/>
        <a:lstStyle/>
        <a:p>
          <a:endParaRPr lang="en-US"/>
        </a:p>
      </dgm:t>
    </dgm:pt>
    <dgm:pt modelId="{AFA671DE-7F7A-4BC1-91AB-413EC42D4085}">
      <dgm:prSet/>
      <dgm:spPr/>
      <dgm:t>
        <a:bodyPr/>
        <a:lstStyle/>
        <a:p>
          <a:pPr rtl="0"/>
          <a:r>
            <a:rPr lang="en-US" dirty="0" smtClean="0"/>
            <a:t>print(“the answer </a:t>
          </a:r>
          <a:r>
            <a:rPr lang="en-US" dirty="0" err="1" smtClean="0"/>
            <a:t>is”,answer</a:t>
          </a:r>
          <a:r>
            <a:rPr lang="en-US" dirty="0" smtClean="0"/>
            <a:t>)</a:t>
          </a:r>
          <a:endParaRPr lang="en-US" dirty="0"/>
        </a:p>
      </dgm:t>
    </dgm:pt>
    <dgm:pt modelId="{5359DE3C-6AE3-4B79-B5AE-75A01F58AFC2}" type="parTrans" cxnId="{1110B115-D07B-4806-85CE-FC0B6ED1570D}">
      <dgm:prSet/>
      <dgm:spPr/>
      <dgm:t>
        <a:bodyPr/>
        <a:lstStyle/>
        <a:p>
          <a:endParaRPr lang="en-US"/>
        </a:p>
      </dgm:t>
    </dgm:pt>
    <dgm:pt modelId="{39A8031F-2D60-45A7-A348-3AC1710E260F}" type="sibTrans" cxnId="{1110B115-D07B-4806-85CE-FC0B6ED1570D}">
      <dgm:prSet/>
      <dgm:spPr/>
      <dgm:t>
        <a:bodyPr/>
        <a:lstStyle/>
        <a:p>
          <a:endParaRPr lang="en-US"/>
        </a:p>
      </dgm:t>
    </dgm:pt>
    <dgm:pt modelId="{8B779A23-A509-469B-A4DE-D3078EF6A859}" type="pres">
      <dgm:prSet presAssocID="{2EBFD727-3C65-4638-9995-1595B648E16B}" presName="linear" presStyleCnt="0">
        <dgm:presLayoutVars>
          <dgm:animLvl val="lvl"/>
          <dgm:resizeHandles val="exact"/>
        </dgm:presLayoutVars>
      </dgm:prSet>
      <dgm:spPr/>
      <dgm:t>
        <a:bodyPr/>
        <a:lstStyle/>
        <a:p>
          <a:endParaRPr lang="en-US"/>
        </a:p>
      </dgm:t>
    </dgm:pt>
    <dgm:pt modelId="{9CA4FA70-6577-4A9C-8EBD-DCA85549EC49}" type="pres">
      <dgm:prSet presAssocID="{7E7D4161-4957-475E-BBF9-67529E896BEA}" presName="parentText" presStyleLbl="node1" presStyleIdx="0" presStyleCnt="6">
        <dgm:presLayoutVars>
          <dgm:chMax val="0"/>
          <dgm:bulletEnabled val="1"/>
        </dgm:presLayoutVars>
      </dgm:prSet>
      <dgm:spPr/>
      <dgm:t>
        <a:bodyPr/>
        <a:lstStyle/>
        <a:p>
          <a:endParaRPr lang="en-US"/>
        </a:p>
      </dgm:t>
    </dgm:pt>
    <dgm:pt modelId="{C6C52AE0-2EF6-40AA-83F6-F74127A82F8E}" type="pres">
      <dgm:prSet presAssocID="{EFB7A325-7E1B-4065-B5A3-4F65E322F858}" presName="spacer" presStyleCnt="0"/>
      <dgm:spPr/>
    </dgm:pt>
    <dgm:pt modelId="{40034134-F42D-4E49-A544-2F395128CB80}" type="pres">
      <dgm:prSet presAssocID="{A5B36AF0-BBFD-450D-8CE9-C4E0110AB7B2}" presName="parentText" presStyleLbl="node1" presStyleIdx="1" presStyleCnt="6">
        <dgm:presLayoutVars>
          <dgm:chMax val="0"/>
          <dgm:bulletEnabled val="1"/>
        </dgm:presLayoutVars>
      </dgm:prSet>
      <dgm:spPr/>
      <dgm:t>
        <a:bodyPr/>
        <a:lstStyle/>
        <a:p>
          <a:endParaRPr lang="en-US"/>
        </a:p>
      </dgm:t>
    </dgm:pt>
    <dgm:pt modelId="{3DFB95DC-392F-46E7-9E28-406AA5E1CB29}" type="pres">
      <dgm:prSet presAssocID="{21438AEA-23D3-4CD6-B1A7-2B1D264A82C5}" presName="spacer" presStyleCnt="0"/>
      <dgm:spPr/>
    </dgm:pt>
    <dgm:pt modelId="{A56F66B5-099D-4916-94A4-4554DEAC106C}" type="pres">
      <dgm:prSet presAssocID="{64A2E7F9-0001-4D41-91DF-029848F4FA74}" presName="parentText" presStyleLbl="node1" presStyleIdx="2" presStyleCnt="6">
        <dgm:presLayoutVars>
          <dgm:chMax val="0"/>
          <dgm:bulletEnabled val="1"/>
        </dgm:presLayoutVars>
      </dgm:prSet>
      <dgm:spPr/>
      <dgm:t>
        <a:bodyPr/>
        <a:lstStyle/>
        <a:p>
          <a:endParaRPr lang="en-US"/>
        </a:p>
      </dgm:t>
    </dgm:pt>
    <dgm:pt modelId="{CE678E25-45FD-4A97-9EAB-22AE092F3639}" type="pres">
      <dgm:prSet presAssocID="{0B35DFA7-BCD6-4004-88AE-D4267EC190A0}" presName="spacer" presStyleCnt="0"/>
      <dgm:spPr/>
    </dgm:pt>
    <dgm:pt modelId="{FA6D7B5B-CBE6-4331-BCD9-D17EC4EE9ABA}" type="pres">
      <dgm:prSet presAssocID="{4EFD20E3-6A9A-44CD-A049-8ED88114BC2D}" presName="parentText" presStyleLbl="node1" presStyleIdx="3" presStyleCnt="6">
        <dgm:presLayoutVars>
          <dgm:chMax val="0"/>
          <dgm:bulletEnabled val="1"/>
        </dgm:presLayoutVars>
      </dgm:prSet>
      <dgm:spPr/>
      <dgm:t>
        <a:bodyPr/>
        <a:lstStyle/>
        <a:p>
          <a:endParaRPr lang="en-US"/>
        </a:p>
      </dgm:t>
    </dgm:pt>
    <dgm:pt modelId="{30568AE9-692E-474E-9374-51956463764B}" type="pres">
      <dgm:prSet presAssocID="{98F77404-6232-4A00-8458-A0BF0DF01B1F}" presName="spacer" presStyleCnt="0"/>
      <dgm:spPr/>
    </dgm:pt>
    <dgm:pt modelId="{CD55461C-A800-4647-A0FB-AE318F19AC2D}" type="pres">
      <dgm:prSet presAssocID="{A8C5B2C3-F5EE-4DEE-B4EC-2A85C2BC1876}" presName="parentText" presStyleLbl="node1" presStyleIdx="4" presStyleCnt="6">
        <dgm:presLayoutVars>
          <dgm:chMax val="0"/>
          <dgm:bulletEnabled val="1"/>
        </dgm:presLayoutVars>
      </dgm:prSet>
      <dgm:spPr/>
      <dgm:t>
        <a:bodyPr/>
        <a:lstStyle/>
        <a:p>
          <a:endParaRPr lang="en-US"/>
        </a:p>
      </dgm:t>
    </dgm:pt>
    <dgm:pt modelId="{087BDE95-D67F-4050-846B-8E2119C58499}" type="pres">
      <dgm:prSet presAssocID="{2D69A7EA-8F52-4F53-9F6E-8BD95F15759E}" presName="spacer" presStyleCnt="0"/>
      <dgm:spPr/>
    </dgm:pt>
    <dgm:pt modelId="{311D3156-A02C-48F5-971E-833CED412A22}" type="pres">
      <dgm:prSet presAssocID="{AFA671DE-7F7A-4BC1-91AB-413EC42D4085}" presName="parentText" presStyleLbl="node1" presStyleIdx="5" presStyleCnt="6">
        <dgm:presLayoutVars>
          <dgm:chMax val="0"/>
          <dgm:bulletEnabled val="1"/>
        </dgm:presLayoutVars>
      </dgm:prSet>
      <dgm:spPr/>
      <dgm:t>
        <a:bodyPr/>
        <a:lstStyle/>
        <a:p>
          <a:endParaRPr lang="en-US"/>
        </a:p>
      </dgm:t>
    </dgm:pt>
  </dgm:ptLst>
  <dgm:cxnLst>
    <dgm:cxn modelId="{1A0A0D12-E1FF-47E1-B1EF-31A5AEA97705}" type="presOf" srcId="{4EFD20E3-6A9A-44CD-A049-8ED88114BC2D}" destId="{FA6D7B5B-CBE6-4331-BCD9-D17EC4EE9ABA}" srcOrd="0" destOrd="0" presId="urn:microsoft.com/office/officeart/2005/8/layout/vList2"/>
    <dgm:cxn modelId="{9359F57B-1387-4391-BA13-AE9FFF6F1AD2}" type="presOf" srcId="{7E7D4161-4957-475E-BBF9-67529E896BEA}" destId="{9CA4FA70-6577-4A9C-8EBD-DCA85549EC49}" srcOrd="0" destOrd="0" presId="urn:microsoft.com/office/officeart/2005/8/layout/vList2"/>
    <dgm:cxn modelId="{AE1A877A-0ED0-429F-94A5-6A4768FA89F6}" type="presOf" srcId="{AFA671DE-7F7A-4BC1-91AB-413EC42D4085}" destId="{311D3156-A02C-48F5-971E-833CED412A22}" srcOrd="0" destOrd="0" presId="urn:microsoft.com/office/officeart/2005/8/layout/vList2"/>
    <dgm:cxn modelId="{1110B115-D07B-4806-85CE-FC0B6ED1570D}" srcId="{2EBFD727-3C65-4638-9995-1595B648E16B}" destId="{AFA671DE-7F7A-4BC1-91AB-413EC42D4085}" srcOrd="5" destOrd="0" parTransId="{5359DE3C-6AE3-4B79-B5AE-75A01F58AFC2}" sibTransId="{39A8031F-2D60-45A7-A348-3AC1710E260F}"/>
    <dgm:cxn modelId="{0597DBC0-1DD6-494B-B977-3850B7BFA3BB}" type="presOf" srcId="{A8C5B2C3-F5EE-4DEE-B4EC-2A85C2BC1876}" destId="{CD55461C-A800-4647-A0FB-AE318F19AC2D}" srcOrd="0" destOrd="0" presId="urn:microsoft.com/office/officeart/2005/8/layout/vList2"/>
    <dgm:cxn modelId="{28144654-6815-4E18-A12B-67973208C119}" type="presOf" srcId="{64A2E7F9-0001-4D41-91DF-029848F4FA74}" destId="{A56F66B5-099D-4916-94A4-4554DEAC106C}" srcOrd="0" destOrd="0" presId="urn:microsoft.com/office/officeart/2005/8/layout/vList2"/>
    <dgm:cxn modelId="{2C7A7347-E4B7-4E26-8E44-616B233905FC}" type="presOf" srcId="{A5B36AF0-BBFD-450D-8CE9-C4E0110AB7B2}" destId="{40034134-F42D-4E49-A544-2F395128CB80}" srcOrd="0" destOrd="0" presId="urn:microsoft.com/office/officeart/2005/8/layout/vList2"/>
    <dgm:cxn modelId="{57D9BFC6-39C8-4B0E-AD74-38A32E1BC240}" srcId="{2EBFD727-3C65-4638-9995-1595B648E16B}" destId="{A8C5B2C3-F5EE-4DEE-B4EC-2A85C2BC1876}" srcOrd="4" destOrd="0" parTransId="{7703BEF4-1F6F-4023-A68C-E6D6937DAA52}" sibTransId="{2D69A7EA-8F52-4F53-9F6E-8BD95F15759E}"/>
    <dgm:cxn modelId="{36377711-27F4-4278-9C30-C586D7736431}" srcId="{2EBFD727-3C65-4638-9995-1595B648E16B}" destId="{4EFD20E3-6A9A-44CD-A049-8ED88114BC2D}" srcOrd="3" destOrd="0" parTransId="{5CF94742-00B7-4DC9-B250-FFEAA055AF5B}" sibTransId="{98F77404-6232-4A00-8458-A0BF0DF01B1F}"/>
    <dgm:cxn modelId="{333D178C-5910-42DF-BECD-D8D5740D963D}" srcId="{2EBFD727-3C65-4638-9995-1595B648E16B}" destId="{64A2E7F9-0001-4D41-91DF-029848F4FA74}" srcOrd="2" destOrd="0" parTransId="{72DAF16A-8CB9-412B-86A0-B8F68B4BBE66}" sibTransId="{0B35DFA7-BCD6-4004-88AE-D4267EC190A0}"/>
    <dgm:cxn modelId="{2E47BF55-D414-4D9B-9A03-E330491810BD}" srcId="{2EBFD727-3C65-4638-9995-1595B648E16B}" destId="{7E7D4161-4957-475E-BBF9-67529E896BEA}" srcOrd="0" destOrd="0" parTransId="{A695B1FA-AD5D-4BAA-B64C-F19AF4C0D213}" sibTransId="{EFB7A325-7E1B-4065-B5A3-4F65E322F858}"/>
    <dgm:cxn modelId="{F94E61F0-D06B-4C87-90E2-42C9717307B0}" type="presOf" srcId="{2EBFD727-3C65-4638-9995-1595B648E16B}" destId="{8B779A23-A509-469B-A4DE-D3078EF6A859}" srcOrd="0" destOrd="0" presId="urn:microsoft.com/office/officeart/2005/8/layout/vList2"/>
    <dgm:cxn modelId="{50C3DBEB-5BF2-4394-82B4-E72E11CC4A8E}" srcId="{2EBFD727-3C65-4638-9995-1595B648E16B}" destId="{A5B36AF0-BBFD-450D-8CE9-C4E0110AB7B2}" srcOrd="1" destOrd="0" parTransId="{E42BFB25-EFE3-459C-BE37-2AE2521B401E}" sibTransId="{21438AEA-23D3-4CD6-B1A7-2B1D264A82C5}"/>
    <dgm:cxn modelId="{07ADC763-1EF4-44E0-9E72-0F29271356B1}" type="presParOf" srcId="{8B779A23-A509-469B-A4DE-D3078EF6A859}" destId="{9CA4FA70-6577-4A9C-8EBD-DCA85549EC49}" srcOrd="0" destOrd="0" presId="urn:microsoft.com/office/officeart/2005/8/layout/vList2"/>
    <dgm:cxn modelId="{76E3A2C8-83CE-4DBB-81C0-28D5C4DD2813}" type="presParOf" srcId="{8B779A23-A509-469B-A4DE-D3078EF6A859}" destId="{C6C52AE0-2EF6-40AA-83F6-F74127A82F8E}" srcOrd="1" destOrd="0" presId="urn:microsoft.com/office/officeart/2005/8/layout/vList2"/>
    <dgm:cxn modelId="{476B6647-3B6E-4946-BAA8-CEB3BF09CE67}" type="presParOf" srcId="{8B779A23-A509-469B-A4DE-D3078EF6A859}" destId="{40034134-F42D-4E49-A544-2F395128CB80}" srcOrd="2" destOrd="0" presId="urn:microsoft.com/office/officeart/2005/8/layout/vList2"/>
    <dgm:cxn modelId="{E4874965-B918-44ED-85DE-EB8CF95F16F8}" type="presParOf" srcId="{8B779A23-A509-469B-A4DE-D3078EF6A859}" destId="{3DFB95DC-392F-46E7-9E28-406AA5E1CB29}" srcOrd="3" destOrd="0" presId="urn:microsoft.com/office/officeart/2005/8/layout/vList2"/>
    <dgm:cxn modelId="{A9CBFB07-BE03-4F54-BF74-049091806DF5}" type="presParOf" srcId="{8B779A23-A509-469B-A4DE-D3078EF6A859}" destId="{A56F66B5-099D-4916-94A4-4554DEAC106C}" srcOrd="4" destOrd="0" presId="urn:microsoft.com/office/officeart/2005/8/layout/vList2"/>
    <dgm:cxn modelId="{46E624D7-2D78-4413-828A-9F084D036A2A}" type="presParOf" srcId="{8B779A23-A509-469B-A4DE-D3078EF6A859}" destId="{CE678E25-45FD-4A97-9EAB-22AE092F3639}" srcOrd="5" destOrd="0" presId="urn:microsoft.com/office/officeart/2005/8/layout/vList2"/>
    <dgm:cxn modelId="{D4DFA8D3-84F4-4FD6-BFDD-FD9C4BE5E4E3}" type="presParOf" srcId="{8B779A23-A509-469B-A4DE-D3078EF6A859}" destId="{FA6D7B5B-CBE6-4331-BCD9-D17EC4EE9ABA}" srcOrd="6" destOrd="0" presId="urn:microsoft.com/office/officeart/2005/8/layout/vList2"/>
    <dgm:cxn modelId="{1D382A67-E0CB-4AC9-A356-7E0B2B28C9A6}" type="presParOf" srcId="{8B779A23-A509-469B-A4DE-D3078EF6A859}" destId="{30568AE9-692E-474E-9374-51956463764B}" srcOrd="7" destOrd="0" presId="urn:microsoft.com/office/officeart/2005/8/layout/vList2"/>
    <dgm:cxn modelId="{9AD82486-738E-474D-8299-F64B4462AD43}" type="presParOf" srcId="{8B779A23-A509-469B-A4DE-D3078EF6A859}" destId="{CD55461C-A800-4647-A0FB-AE318F19AC2D}" srcOrd="8" destOrd="0" presId="urn:microsoft.com/office/officeart/2005/8/layout/vList2"/>
    <dgm:cxn modelId="{6278CD2C-C40C-4737-8412-D74C61F234C9}" type="presParOf" srcId="{8B779A23-A509-469B-A4DE-D3078EF6A859}" destId="{087BDE95-D67F-4050-846B-8E2119C58499}" srcOrd="9" destOrd="0" presId="urn:microsoft.com/office/officeart/2005/8/layout/vList2"/>
    <dgm:cxn modelId="{A1363BEC-7108-439A-A651-2395C914E446}" type="presParOf" srcId="{8B779A23-A509-469B-A4DE-D3078EF6A859}" destId="{311D3156-A02C-48F5-971E-833CED412A22}" srcOrd="1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51A83FAF-D37E-4D51-B8E4-BE9493296113}"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22DA2F3B-A1DE-4003-B5D6-A70E586A8126}">
      <dgm:prSet/>
      <dgm:spPr/>
      <dgm:t>
        <a:bodyPr/>
        <a:lstStyle/>
        <a:p>
          <a:pPr rtl="0"/>
          <a:r>
            <a:rPr lang="en-US" smtClean="0"/>
            <a:t>Conversion questions C.W</a:t>
          </a:r>
          <a:endParaRPr lang="en-US"/>
        </a:p>
      </dgm:t>
    </dgm:pt>
    <dgm:pt modelId="{CC73A83C-0B8E-4A6A-B69D-4385BEF9B4E8}" type="parTrans" cxnId="{1CDBA83A-DB19-4A9B-B302-6031439A9495}">
      <dgm:prSet/>
      <dgm:spPr/>
      <dgm:t>
        <a:bodyPr/>
        <a:lstStyle/>
        <a:p>
          <a:endParaRPr lang="en-US"/>
        </a:p>
      </dgm:t>
    </dgm:pt>
    <dgm:pt modelId="{656267F4-3932-4AAE-99E6-3294BA88C29E}" type="sibTrans" cxnId="{1CDBA83A-DB19-4A9B-B302-6031439A9495}">
      <dgm:prSet/>
      <dgm:spPr/>
      <dgm:t>
        <a:bodyPr/>
        <a:lstStyle/>
        <a:p>
          <a:endParaRPr lang="en-US"/>
        </a:p>
      </dgm:t>
    </dgm:pt>
    <dgm:pt modelId="{41ECE6B5-9C3F-416D-94EC-5A78B6E9F68C}" type="pres">
      <dgm:prSet presAssocID="{51A83FAF-D37E-4D51-B8E4-BE9493296113}" presName="Name0" presStyleCnt="0">
        <dgm:presLayoutVars>
          <dgm:chMax val="7"/>
          <dgm:dir/>
          <dgm:animLvl val="lvl"/>
          <dgm:resizeHandles val="exact"/>
        </dgm:presLayoutVars>
      </dgm:prSet>
      <dgm:spPr/>
      <dgm:t>
        <a:bodyPr/>
        <a:lstStyle/>
        <a:p>
          <a:endParaRPr lang="en-US"/>
        </a:p>
      </dgm:t>
    </dgm:pt>
    <dgm:pt modelId="{EFC30789-E421-451C-B415-676F8149653D}" type="pres">
      <dgm:prSet presAssocID="{22DA2F3B-A1DE-4003-B5D6-A70E586A8126}" presName="circle1" presStyleLbl="node1" presStyleIdx="0" presStyleCnt="1"/>
      <dgm:spPr/>
    </dgm:pt>
    <dgm:pt modelId="{71D2AF80-3BF6-44C1-8139-1D0B15E7E99D}" type="pres">
      <dgm:prSet presAssocID="{22DA2F3B-A1DE-4003-B5D6-A70E586A8126}" presName="space" presStyleCnt="0"/>
      <dgm:spPr/>
    </dgm:pt>
    <dgm:pt modelId="{8C13E52F-75C8-4C33-B7EA-2A9F661C59F9}" type="pres">
      <dgm:prSet presAssocID="{22DA2F3B-A1DE-4003-B5D6-A70E586A8126}" presName="rect1" presStyleLbl="alignAcc1" presStyleIdx="0" presStyleCnt="1"/>
      <dgm:spPr/>
      <dgm:t>
        <a:bodyPr/>
        <a:lstStyle/>
        <a:p>
          <a:endParaRPr lang="en-US"/>
        </a:p>
      </dgm:t>
    </dgm:pt>
    <dgm:pt modelId="{E2882E00-5A9A-491B-B5B3-9A964F4B1314}" type="pres">
      <dgm:prSet presAssocID="{22DA2F3B-A1DE-4003-B5D6-A70E586A8126}" presName="rect1ParTxNoCh" presStyleLbl="alignAcc1" presStyleIdx="0" presStyleCnt="1">
        <dgm:presLayoutVars>
          <dgm:chMax val="1"/>
          <dgm:bulletEnabled val="1"/>
        </dgm:presLayoutVars>
      </dgm:prSet>
      <dgm:spPr/>
      <dgm:t>
        <a:bodyPr/>
        <a:lstStyle/>
        <a:p>
          <a:endParaRPr lang="en-US"/>
        </a:p>
      </dgm:t>
    </dgm:pt>
  </dgm:ptLst>
  <dgm:cxnLst>
    <dgm:cxn modelId="{240F9BE7-57FF-49BC-A772-7DDEE751F034}" type="presOf" srcId="{22DA2F3B-A1DE-4003-B5D6-A70E586A8126}" destId="{8C13E52F-75C8-4C33-B7EA-2A9F661C59F9}" srcOrd="0" destOrd="0" presId="urn:microsoft.com/office/officeart/2005/8/layout/target3"/>
    <dgm:cxn modelId="{EEB76B76-067C-4C17-8C98-348A3C9007EA}" type="presOf" srcId="{22DA2F3B-A1DE-4003-B5D6-A70E586A8126}" destId="{E2882E00-5A9A-491B-B5B3-9A964F4B1314}" srcOrd="1" destOrd="0" presId="urn:microsoft.com/office/officeart/2005/8/layout/target3"/>
    <dgm:cxn modelId="{C5BC2F62-4189-4895-A689-C14F8BB8FDAB}" type="presOf" srcId="{51A83FAF-D37E-4D51-B8E4-BE9493296113}" destId="{41ECE6B5-9C3F-416D-94EC-5A78B6E9F68C}" srcOrd="0" destOrd="0" presId="urn:microsoft.com/office/officeart/2005/8/layout/target3"/>
    <dgm:cxn modelId="{1CDBA83A-DB19-4A9B-B302-6031439A9495}" srcId="{51A83FAF-D37E-4D51-B8E4-BE9493296113}" destId="{22DA2F3B-A1DE-4003-B5D6-A70E586A8126}" srcOrd="0" destOrd="0" parTransId="{CC73A83C-0B8E-4A6A-B69D-4385BEF9B4E8}" sibTransId="{656267F4-3932-4AAE-99E6-3294BA88C29E}"/>
    <dgm:cxn modelId="{D090BBAD-BE7B-4588-BEE3-B7E9F3DA153F}" type="presParOf" srcId="{41ECE6B5-9C3F-416D-94EC-5A78B6E9F68C}" destId="{EFC30789-E421-451C-B415-676F8149653D}" srcOrd="0" destOrd="0" presId="urn:microsoft.com/office/officeart/2005/8/layout/target3"/>
    <dgm:cxn modelId="{1F82C758-A03A-4FC1-978F-62B20F92F158}" type="presParOf" srcId="{41ECE6B5-9C3F-416D-94EC-5A78B6E9F68C}" destId="{71D2AF80-3BF6-44C1-8139-1D0B15E7E99D}" srcOrd="1" destOrd="0" presId="urn:microsoft.com/office/officeart/2005/8/layout/target3"/>
    <dgm:cxn modelId="{CA42D5E4-CAE8-4312-BD68-9BA3CFE0762F}" type="presParOf" srcId="{41ECE6B5-9C3F-416D-94EC-5A78B6E9F68C}" destId="{8C13E52F-75C8-4C33-B7EA-2A9F661C59F9}" srcOrd="2" destOrd="0" presId="urn:microsoft.com/office/officeart/2005/8/layout/target3"/>
    <dgm:cxn modelId="{D0C3A8F9-401C-4BF4-8864-00E184EBE260}" type="presParOf" srcId="{41ECE6B5-9C3F-416D-94EC-5A78B6E9F68C}" destId="{E2882E00-5A9A-491B-B5B3-9A964F4B1314}"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5914C233-24DA-47CD-A864-12545DB4D3A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405B3CB-42B4-48C8-BC0F-B1F74B6F86DC}">
      <dgm:prSet/>
      <dgm:spPr/>
      <dgm:t>
        <a:bodyPr/>
        <a:lstStyle/>
        <a:p>
          <a:pPr rtl="0"/>
          <a:r>
            <a:rPr lang="en-US" smtClean="0"/>
            <a:t>5. Create a program that asks the user to enter 2 numbers. Divide the first number by the second number. Display the answer in the form “answer of dividing no1 by no2 is” &lt;answer&gt;.</a:t>
          </a:r>
          <a:endParaRPr lang="en-US"/>
        </a:p>
      </dgm:t>
    </dgm:pt>
    <dgm:pt modelId="{C7FD937B-8FE4-4043-8F6F-4BDFB2383CA1}" type="parTrans" cxnId="{A2F0180E-66CD-457F-9507-EAB863CC8B0A}">
      <dgm:prSet/>
      <dgm:spPr/>
      <dgm:t>
        <a:bodyPr/>
        <a:lstStyle/>
        <a:p>
          <a:endParaRPr lang="en-US"/>
        </a:p>
      </dgm:t>
    </dgm:pt>
    <dgm:pt modelId="{D3DC26B6-7305-4270-BDBC-EA5B44CF31F3}" type="sibTrans" cxnId="{A2F0180E-66CD-457F-9507-EAB863CC8B0A}">
      <dgm:prSet/>
      <dgm:spPr/>
      <dgm:t>
        <a:bodyPr/>
        <a:lstStyle/>
        <a:p>
          <a:endParaRPr lang="en-US"/>
        </a:p>
      </dgm:t>
    </dgm:pt>
    <dgm:pt modelId="{93749746-E0EF-4559-8B79-7B2EAB849FEE}">
      <dgm:prSet/>
      <dgm:spPr/>
      <dgm:t>
        <a:bodyPr/>
        <a:lstStyle/>
        <a:p>
          <a:pPr rtl="0"/>
          <a:r>
            <a:rPr lang="en-US" smtClean="0"/>
            <a:t>Solution :</a:t>
          </a:r>
          <a:endParaRPr lang="en-US"/>
        </a:p>
      </dgm:t>
    </dgm:pt>
    <dgm:pt modelId="{7ACDF726-E320-465B-A16F-1F7BA0FDCBD3}" type="parTrans" cxnId="{721278DC-EE01-4E41-986F-88A5B48DE1C0}">
      <dgm:prSet/>
      <dgm:spPr/>
      <dgm:t>
        <a:bodyPr/>
        <a:lstStyle/>
        <a:p>
          <a:endParaRPr lang="en-US"/>
        </a:p>
      </dgm:t>
    </dgm:pt>
    <dgm:pt modelId="{C0795ED6-2D90-4F15-B564-1FA0F126C18A}" type="sibTrans" cxnId="{721278DC-EE01-4E41-986F-88A5B48DE1C0}">
      <dgm:prSet/>
      <dgm:spPr/>
      <dgm:t>
        <a:bodyPr/>
        <a:lstStyle/>
        <a:p>
          <a:endParaRPr lang="en-US"/>
        </a:p>
      </dgm:t>
    </dgm:pt>
    <dgm:pt modelId="{E2369A8F-DB57-41E7-9BCB-6B045EF50D36}">
      <dgm:prSet/>
      <dgm:spPr/>
      <dgm:t>
        <a:bodyPr/>
        <a:lstStyle/>
        <a:p>
          <a:pPr rtl="0"/>
          <a:r>
            <a:rPr lang="en-US" smtClean="0"/>
            <a:t>num1=input(“enter a number”)</a:t>
          </a:r>
          <a:endParaRPr lang="en-US"/>
        </a:p>
      </dgm:t>
    </dgm:pt>
    <dgm:pt modelId="{7D55182F-81D7-47D3-835E-6BDE328576E7}" type="parTrans" cxnId="{9F168D62-5C73-4485-9F90-6774A89A4BA7}">
      <dgm:prSet/>
      <dgm:spPr/>
      <dgm:t>
        <a:bodyPr/>
        <a:lstStyle/>
        <a:p>
          <a:endParaRPr lang="en-US"/>
        </a:p>
      </dgm:t>
    </dgm:pt>
    <dgm:pt modelId="{64F8F5FF-6A31-4570-BF53-EB0BA5055320}" type="sibTrans" cxnId="{9F168D62-5C73-4485-9F90-6774A89A4BA7}">
      <dgm:prSet/>
      <dgm:spPr/>
      <dgm:t>
        <a:bodyPr/>
        <a:lstStyle/>
        <a:p>
          <a:endParaRPr lang="en-US"/>
        </a:p>
      </dgm:t>
    </dgm:pt>
    <dgm:pt modelId="{B89FE87A-EFC5-4E54-9847-0D5370912C05}">
      <dgm:prSet/>
      <dgm:spPr/>
      <dgm:t>
        <a:bodyPr/>
        <a:lstStyle/>
        <a:p>
          <a:pPr rtl="0"/>
          <a:r>
            <a:rPr lang="en-US" smtClean="0"/>
            <a:t>num1=int(num1)</a:t>
          </a:r>
          <a:endParaRPr lang="en-US"/>
        </a:p>
      </dgm:t>
    </dgm:pt>
    <dgm:pt modelId="{B786B0BA-C254-4D74-BA97-9F4E0ABFBB52}" type="parTrans" cxnId="{B6A28126-8B4D-4B88-8F4B-049F12761003}">
      <dgm:prSet/>
      <dgm:spPr/>
      <dgm:t>
        <a:bodyPr/>
        <a:lstStyle/>
        <a:p>
          <a:endParaRPr lang="en-US"/>
        </a:p>
      </dgm:t>
    </dgm:pt>
    <dgm:pt modelId="{77EC2A58-2C0B-4EFA-8491-3BA556B16250}" type="sibTrans" cxnId="{B6A28126-8B4D-4B88-8F4B-049F12761003}">
      <dgm:prSet/>
      <dgm:spPr/>
      <dgm:t>
        <a:bodyPr/>
        <a:lstStyle/>
        <a:p>
          <a:endParaRPr lang="en-US"/>
        </a:p>
      </dgm:t>
    </dgm:pt>
    <dgm:pt modelId="{16BB792F-6EE3-411B-8D88-309C7FB00F90}">
      <dgm:prSet/>
      <dgm:spPr/>
      <dgm:t>
        <a:bodyPr/>
        <a:lstStyle/>
        <a:p>
          <a:pPr rtl="0"/>
          <a:r>
            <a:rPr lang="en-US" smtClean="0"/>
            <a:t>num2=input(“enter another number”)</a:t>
          </a:r>
          <a:endParaRPr lang="en-US"/>
        </a:p>
      </dgm:t>
    </dgm:pt>
    <dgm:pt modelId="{2E52407E-0E2B-4610-B5D9-B7EAAF140ED0}" type="parTrans" cxnId="{0FD358C4-EEF0-4279-AF1D-664412F9428F}">
      <dgm:prSet/>
      <dgm:spPr/>
      <dgm:t>
        <a:bodyPr/>
        <a:lstStyle/>
        <a:p>
          <a:endParaRPr lang="en-US"/>
        </a:p>
      </dgm:t>
    </dgm:pt>
    <dgm:pt modelId="{E81F691B-4ED7-4667-A26D-06257176C174}" type="sibTrans" cxnId="{0FD358C4-EEF0-4279-AF1D-664412F9428F}">
      <dgm:prSet/>
      <dgm:spPr/>
      <dgm:t>
        <a:bodyPr/>
        <a:lstStyle/>
        <a:p>
          <a:endParaRPr lang="en-US"/>
        </a:p>
      </dgm:t>
    </dgm:pt>
    <dgm:pt modelId="{739C8ABC-3196-4E29-9BC5-1FFABBC2BFF9}">
      <dgm:prSet/>
      <dgm:spPr/>
      <dgm:t>
        <a:bodyPr/>
        <a:lstStyle/>
        <a:p>
          <a:pPr rtl="0"/>
          <a:r>
            <a:rPr lang="en-US" smtClean="0"/>
            <a:t>num2=int(num2)</a:t>
          </a:r>
          <a:endParaRPr lang="en-US"/>
        </a:p>
      </dgm:t>
    </dgm:pt>
    <dgm:pt modelId="{396D5AAC-EC1C-421D-BE9C-D85FA06E92EA}" type="parTrans" cxnId="{FBE040A4-0C7F-49F5-A80D-FBF337D54867}">
      <dgm:prSet/>
      <dgm:spPr/>
      <dgm:t>
        <a:bodyPr/>
        <a:lstStyle/>
        <a:p>
          <a:endParaRPr lang="en-US"/>
        </a:p>
      </dgm:t>
    </dgm:pt>
    <dgm:pt modelId="{D27C364C-8F44-4A43-85E7-37CD2FD89E5A}" type="sibTrans" cxnId="{FBE040A4-0C7F-49F5-A80D-FBF337D54867}">
      <dgm:prSet/>
      <dgm:spPr/>
      <dgm:t>
        <a:bodyPr/>
        <a:lstStyle/>
        <a:p>
          <a:endParaRPr lang="en-US"/>
        </a:p>
      </dgm:t>
    </dgm:pt>
    <dgm:pt modelId="{AB753624-7CAD-4E22-8523-88139C838A0F}">
      <dgm:prSet/>
      <dgm:spPr/>
      <dgm:t>
        <a:bodyPr/>
        <a:lstStyle/>
        <a:p>
          <a:pPr rtl="0"/>
          <a:r>
            <a:rPr lang="en-US" smtClean="0"/>
            <a:t>answer=num1/num2</a:t>
          </a:r>
          <a:endParaRPr lang="en-US"/>
        </a:p>
      </dgm:t>
    </dgm:pt>
    <dgm:pt modelId="{8BAEB354-6B6C-4CC5-B157-60E7C6CE26D7}" type="parTrans" cxnId="{29B3DB8A-2234-46ED-A7D7-07EFABA074C0}">
      <dgm:prSet/>
      <dgm:spPr/>
      <dgm:t>
        <a:bodyPr/>
        <a:lstStyle/>
        <a:p>
          <a:endParaRPr lang="en-US"/>
        </a:p>
      </dgm:t>
    </dgm:pt>
    <dgm:pt modelId="{1F9400F5-ADD7-4699-BDE4-F4EBD6D41FD6}" type="sibTrans" cxnId="{29B3DB8A-2234-46ED-A7D7-07EFABA074C0}">
      <dgm:prSet/>
      <dgm:spPr/>
      <dgm:t>
        <a:bodyPr/>
        <a:lstStyle/>
        <a:p>
          <a:endParaRPr lang="en-US"/>
        </a:p>
      </dgm:t>
    </dgm:pt>
    <dgm:pt modelId="{78CC5DFD-801A-4AE0-A291-676D2821155A}">
      <dgm:prSet/>
      <dgm:spPr/>
      <dgm:t>
        <a:bodyPr/>
        <a:lstStyle/>
        <a:p>
          <a:pPr rtl="0"/>
          <a:r>
            <a:rPr lang="en-US" smtClean="0"/>
            <a:t>print(“answer of dividing num1 by num2 is”,answer)</a:t>
          </a:r>
          <a:endParaRPr lang="en-US"/>
        </a:p>
      </dgm:t>
    </dgm:pt>
    <dgm:pt modelId="{0F1497AD-306B-4A38-A2A7-02C5C1128457}" type="parTrans" cxnId="{B895A654-491B-4A71-AD08-DDADD78EAD80}">
      <dgm:prSet/>
      <dgm:spPr/>
      <dgm:t>
        <a:bodyPr/>
        <a:lstStyle/>
        <a:p>
          <a:endParaRPr lang="en-US"/>
        </a:p>
      </dgm:t>
    </dgm:pt>
    <dgm:pt modelId="{DCEB6806-6BD9-4CD2-A4BE-7D9329A27CB8}" type="sibTrans" cxnId="{B895A654-491B-4A71-AD08-DDADD78EAD80}">
      <dgm:prSet/>
      <dgm:spPr/>
      <dgm:t>
        <a:bodyPr/>
        <a:lstStyle/>
        <a:p>
          <a:endParaRPr lang="en-US"/>
        </a:p>
      </dgm:t>
    </dgm:pt>
    <dgm:pt modelId="{1D7176ED-63CB-4F67-8153-9D6E1A16835A}" type="pres">
      <dgm:prSet presAssocID="{5914C233-24DA-47CD-A864-12545DB4D3AB}" presName="linear" presStyleCnt="0">
        <dgm:presLayoutVars>
          <dgm:animLvl val="lvl"/>
          <dgm:resizeHandles val="exact"/>
        </dgm:presLayoutVars>
      </dgm:prSet>
      <dgm:spPr/>
      <dgm:t>
        <a:bodyPr/>
        <a:lstStyle/>
        <a:p>
          <a:endParaRPr lang="en-US"/>
        </a:p>
      </dgm:t>
    </dgm:pt>
    <dgm:pt modelId="{D77B069A-254C-426A-B1AF-43E210972B58}" type="pres">
      <dgm:prSet presAssocID="{D405B3CB-42B4-48C8-BC0F-B1F74B6F86DC}" presName="parentText" presStyleLbl="node1" presStyleIdx="0" presStyleCnt="8">
        <dgm:presLayoutVars>
          <dgm:chMax val="0"/>
          <dgm:bulletEnabled val="1"/>
        </dgm:presLayoutVars>
      </dgm:prSet>
      <dgm:spPr/>
      <dgm:t>
        <a:bodyPr/>
        <a:lstStyle/>
        <a:p>
          <a:endParaRPr lang="en-US"/>
        </a:p>
      </dgm:t>
    </dgm:pt>
    <dgm:pt modelId="{82C87584-FE9E-4E54-B81A-EAB425E87673}" type="pres">
      <dgm:prSet presAssocID="{D3DC26B6-7305-4270-BDBC-EA5B44CF31F3}" presName="spacer" presStyleCnt="0"/>
      <dgm:spPr/>
    </dgm:pt>
    <dgm:pt modelId="{CCB276CB-E14F-4DE8-85A3-1884C3173154}" type="pres">
      <dgm:prSet presAssocID="{93749746-E0EF-4559-8B79-7B2EAB849FEE}" presName="parentText" presStyleLbl="node1" presStyleIdx="1" presStyleCnt="8">
        <dgm:presLayoutVars>
          <dgm:chMax val="0"/>
          <dgm:bulletEnabled val="1"/>
        </dgm:presLayoutVars>
      </dgm:prSet>
      <dgm:spPr/>
      <dgm:t>
        <a:bodyPr/>
        <a:lstStyle/>
        <a:p>
          <a:endParaRPr lang="en-US"/>
        </a:p>
      </dgm:t>
    </dgm:pt>
    <dgm:pt modelId="{6A455BD6-0D8E-46B5-AFFD-473FC1E219CC}" type="pres">
      <dgm:prSet presAssocID="{C0795ED6-2D90-4F15-B564-1FA0F126C18A}" presName="spacer" presStyleCnt="0"/>
      <dgm:spPr/>
    </dgm:pt>
    <dgm:pt modelId="{A744E481-68A5-4ED9-B206-FF75C859BCB2}" type="pres">
      <dgm:prSet presAssocID="{E2369A8F-DB57-41E7-9BCB-6B045EF50D36}" presName="parentText" presStyleLbl="node1" presStyleIdx="2" presStyleCnt="8">
        <dgm:presLayoutVars>
          <dgm:chMax val="0"/>
          <dgm:bulletEnabled val="1"/>
        </dgm:presLayoutVars>
      </dgm:prSet>
      <dgm:spPr/>
      <dgm:t>
        <a:bodyPr/>
        <a:lstStyle/>
        <a:p>
          <a:endParaRPr lang="en-US"/>
        </a:p>
      </dgm:t>
    </dgm:pt>
    <dgm:pt modelId="{7EC46316-5ABE-4AA3-8F4C-447164F48D8A}" type="pres">
      <dgm:prSet presAssocID="{64F8F5FF-6A31-4570-BF53-EB0BA5055320}" presName="spacer" presStyleCnt="0"/>
      <dgm:spPr/>
    </dgm:pt>
    <dgm:pt modelId="{2BF8582A-3684-43A1-8DE7-85B7F574A07B}" type="pres">
      <dgm:prSet presAssocID="{B89FE87A-EFC5-4E54-9847-0D5370912C05}" presName="parentText" presStyleLbl="node1" presStyleIdx="3" presStyleCnt="8">
        <dgm:presLayoutVars>
          <dgm:chMax val="0"/>
          <dgm:bulletEnabled val="1"/>
        </dgm:presLayoutVars>
      </dgm:prSet>
      <dgm:spPr/>
      <dgm:t>
        <a:bodyPr/>
        <a:lstStyle/>
        <a:p>
          <a:endParaRPr lang="en-US"/>
        </a:p>
      </dgm:t>
    </dgm:pt>
    <dgm:pt modelId="{C4095F14-0A3D-444A-843B-8498FCB17CA7}" type="pres">
      <dgm:prSet presAssocID="{77EC2A58-2C0B-4EFA-8491-3BA556B16250}" presName="spacer" presStyleCnt="0"/>
      <dgm:spPr/>
    </dgm:pt>
    <dgm:pt modelId="{7E9C85FB-091A-4F65-86D2-01050241E939}" type="pres">
      <dgm:prSet presAssocID="{16BB792F-6EE3-411B-8D88-309C7FB00F90}" presName="parentText" presStyleLbl="node1" presStyleIdx="4" presStyleCnt="8">
        <dgm:presLayoutVars>
          <dgm:chMax val="0"/>
          <dgm:bulletEnabled val="1"/>
        </dgm:presLayoutVars>
      </dgm:prSet>
      <dgm:spPr/>
      <dgm:t>
        <a:bodyPr/>
        <a:lstStyle/>
        <a:p>
          <a:endParaRPr lang="en-US"/>
        </a:p>
      </dgm:t>
    </dgm:pt>
    <dgm:pt modelId="{C28FF5B5-29C7-41D7-911C-B305176A61B6}" type="pres">
      <dgm:prSet presAssocID="{E81F691B-4ED7-4667-A26D-06257176C174}" presName="spacer" presStyleCnt="0"/>
      <dgm:spPr/>
    </dgm:pt>
    <dgm:pt modelId="{0440233F-DDF1-4C7E-9F61-BDB6B03B55E0}" type="pres">
      <dgm:prSet presAssocID="{739C8ABC-3196-4E29-9BC5-1FFABBC2BFF9}" presName="parentText" presStyleLbl="node1" presStyleIdx="5" presStyleCnt="8">
        <dgm:presLayoutVars>
          <dgm:chMax val="0"/>
          <dgm:bulletEnabled val="1"/>
        </dgm:presLayoutVars>
      </dgm:prSet>
      <dgm:spPr/>
      <dgm:t>
        <a:bodyPr/>
        <a:lstStyle/>
        <a:p>
          <a:endParaRPr lang="en-US"/>
        </a:p>
      </dgm:t>
    </dgm:pt>
    <dgm:pt modelId="{68511BA1-613C-4AD1-9AC0-4E5FA40CA10F}" type="pres">
      <dgm:prSet presAssocID="{D27C364C-8F44-4A43-85E7-37CD2FD89E5A}" presName="spacer" presStyleCnt="0"/>
      <dgm:spPr/>
    </dgm:pt>
    <dgm:pt modelId="{17DCC8D4-0E5F-438E-A149-E447AC7F2424}" type="pres">
      <dgm:prSet presAssocID="{AB753624-7CAD-4E22-8523-88139C838A0F}" presName="parentText" presStyleLbl="node1" presStyleIdx="6" presStyleCnt="8">
        <dgm:presLayoutVars>
          <dgm:chMax val="0"/>
          <dgm:bulletEnabled val="1"/>
        </dgm:presLayoutVars>
      </dgm:prSet>
      <dgm:spPr/>
      <dgm:t>
        <a:bodyPr/>
        <a:lstStyle/>
        <a:p>
          <a:endParaRPr lang="en-US"/>
        </a:p>
      </dgm:t>
    </dgm:pt>
    <dgm:pt modelId="{8AE01CDF-34A2-4B6F-A7D4-ED5A2C7B56F7}" type="pres">
      <dgm:prSet presAssocID="{1F9400F5-ADD7-4699-BDE4-F4EBD6D41FD6}" presName="spacer" presStyleCnt="0"/>
      <dgm:spPr/>
    </dgm:pt>
    <dgm:pt modelId="{59317299-D7B4-40F7-8FE8-3AA52D603A2C}" type="pres">
      <dgm:prSet presAssocID="{78CC5DFD-801A-4AE0-A291-676D2821155A}" presName="parentText" presStyleLbl="node1" presStyleIdx="7" presStyleCnt="8">
        <dgm:presLayoutVars>
          <dgm:chMax val="0"/>
          <dgm:bulletEnabled val="1"/>
        </dgm:presLayoutVars>
      </dgm:prSet>
      <dgm:spPr/>
      <dgm:t>
        <a:bodyPr/>
        <a:lstStyle/>
        <a:p>
          <a:endParaRPr lang="en-US"/>
        </a:p>
      </dgm:t>
    </dgm:pt>
  </dgm:ptLst>
  <dgm:cxnLst>
    <dgm:cxn modelId="{721278DC-EE01-4E41-986F-88A5B48DE1C0}" srcId="{5914C233-24DA-47CD-A864-12545DB4D3AB}" destId="{93749746-E0EF-4559-8B79-7B2EAB849FEE}" srcOrd="1" destOrd="0" parTransId="{7ACDF726-E320-465B-A16F-1F7BA0FDCBD3}" sibTransId="{C0795ED6-2D90-4F15-B564-1FA0F126C18A}"/>
    <dgm:cxn modelId="{2A3050CF-A4E1-4930-9626-EAC52F580819}" type="presOf" srcId="{B89FE87A-EFC5-4E54-9847-0D5370912C05}" destId="{2BF8582A-3684-43A1-8DE7-85B7F574A07B}" srcOrd="0" destOrd="0" presId="urn:microsoft.com/office/officeart/2005/8/layout/vList2"/>
    <dgm:cxn modelId="{A9F6B7E1-EA54-4C03-9A98-C49FAE3BEEA6}" type="presOf" srcId="{739C8ABC-3196-4E29-9BC5-1FFABBC2BFF9}" destId="{0440233F-DDF1-4C7E-9F61-BDB6B03B55E0}" srcOrd="0" destOrd="0" presId="urn:microsoft.com/office/officeart/2005/8/layout/vList2"/>
    <dgm:cxn modelId="{BB1CD4A9-D7FF-4CC5-BC79-C0C3E6D32645}" type="presOf" srcId="{78CC5DFD-801A-4AE0-A291-676D2821155A}" destId="{59317299-D7B4-40F7-8FE8-3AA52D603A2C}" srcOrd="0" destOrd="0" presId="urn:microsoft.com/office/officeart/2005/8/layout/vList2"/>
    <dgm:cxn modelId="{14745599-94E7-4FEF-8881-FB8B7B938A1E}" type="presOf" srcId="{D405B3CB-42B4-48C8-BC0F-B1F74B6F86DC}" destId="{D77B069A-254C-426A-B1AF-43E210972B58}" srcOrd="0" destOrd="0" presId="urn:microsoft.com/office/officeart/2005/8/layout/vList2"/>
    <dgm:cxn modelId="{5D0936C5-A299-4C85-BBB4-51B50425E643}" type="presOf" srcId="{E2369A8F-DB57-41E7-9BCB-6B045EF50D36}" destId="{A744E481-68A5-4ED9-B206-FF75C859BCB2}" srcOrd="0" destOrd="0" presId="urn:microsoft.com/office/officeart/2005/8/layout/vList2"/>
    <dgm:cxn modelId="{29B3DB8A-2234-46ED-A7D7-07EFABA074C0}" srcId="{5914C233-24DA-47CD-A864-12545DB4D3AB}" destId="{AB753624-7CAD-4E22-8523-88139C838A0F}" srcOrd="6" destOrd="0" parTransId="{8BAEB354-6B6C-4CC5-B157-60E7C6CE26D7}" sibTransId="{1F9400F5-ADD7-4699-BDE4-F4EBD6D41FD6}"/>
    <dgm:cxn modelId="{84434142-25FF-40CF-B6C9-F658015434CF}" type="presOf" srcId="{AB753624-7CAD-4E22-8523-88139C838A0F}" destId="{17DCC8D4-0E5F-438E-A149-E447AC7F2424}" srcOrd="0" destOrd="0" presId="urn:microsoft.com/office/officeart/2005/8/layout/vList2"/>
    <dgm:cxn modelId="{9F168D62-5C73-4485-9F90-6774A89A4BA7}" srcId="{5914C233-24DA-47CD-A864-12545DB4D3AB}" destId="{E2369A8F-DB57-41E7-9BCB-6B045EF50D36}" srcOrd="2" destOrd="0" parTransId="{7D55182F-81D7-47D3-835E-6BDE328576E7}" sibTransId="{64F8F5FF-6A31-4570-BF53-EB0BA5055320}"/>
    <dgm:cxn modelId="{0BE7BEE0-4668-4F7A-94B6-8131778E6E49}" type="presOf" srcId="{93749746-E0EF-4559-8B79-7B2EAB849FEE}" destId="{CCB276CB-E14F-4DE8-85A3-1884C3173154}" srcOrd="0" destOrd="0" presId="urn:microsoft.com/office/officeart/2005/8/layout/vList2"/>
    <dgm:cxn modelId="{B6A28126-8B4D-4B88-8F4B-049F12761003}" srcId="{5914C233-24DA-47CD-A864-12545DB4D3AB}" destId="{B89FE87A-EFC5-4E54-9847-0D5370912C05}" srcOrd="3" destOrd="0" parTransId="{B786B0BA-C254-4D74-BA97-9F4E0ABFBB52}" sibTransId="{77EC2A58-2C0B-4EFA-8491-3BA556B16250}"/>
    <dgm:cxn modelId="{F938049D-EF63-4033-B618-3F2665602D31}" type="presOf" srcId="{5914C233-24DA-47CD-A864-12545DB4D3AB}" destId="{1D7176ED-63CB-4F67-8153-9D6E1A16835A}" srcOrd="0" destOrd="0" presId="urn:microsoft.com/office/officeart/2005/8/layout/vList2"/>
    <dgm:cxn modelId="{0FD358C4-EEF0-4279-AF1D-664412F9428F}" srcId="{5914C233-24DA-47CD-A864-12545DB4D3AB}" destId="{16BB792F-6EE3-411B-8D88-309C7FB00F90}" srcOrd="4" destOrd="0" parTransId="{2E52407E-0E2B-4610-B5D9-B7EAAF140ED0}" sibTransId="{E81F691B-4ED7-4667-A26D-06257176C174}"/>
    <dgm:cxn modelId="{B895A654-491B-4A71-AD08-DDADD78EAD80}" srcId="{5914C233-24DA-47CD-A864-12545DB4D3AB}" destId="{78CC5DFD-801A-4AE0-A291-676D2821155A}" srcOrd="7" destOrd="0" parTransId="{0F1497AD-306B-4A38-A2A7-02C5C1128457}" sibTransId="{DCEB6806-6BD9-4CD2-A4BE-7D9329A27CB8}"/>
    <dgm:cxn modelId="{A2F0180E-66CD-457F-9507-EAB863CC8B0A}" srcId="{5914C233-24DA-47CD-A864-12545DB4D3AB}" destId="{D405B3CB-42B4-48C8-BC0F-B1F74B6F86DC}" srcOrd="0" destOrd="0" parTransId="{C7FD937B-8FE4-4043-8F6F-4BDFB2383CA1}" sibTransId="{D3DC26B6-7305-4270-BDBC-EA5B44CF31F3}"/>
    <dgm:cxn modelId="{73159B7B-B4F7-4E9D-8E46-258903963308}" type="presOf" srcId="{16BB792F-6EE3-411B-8D88-309C7FB00F90}" destId="{7E9C85FB-091A-4F65-86D2-01050241E939}" srcOrd="0" destOrd="0" presId="urn:microsoft.com/office/officeart/2005/8/layout/vList2"/>
    <dgm:cxn modelId="{FBE040A4-0C7F-49F5-A80D-FBF337D54867}" srcId="{5914C233-24DA-47CD-A864-12545DB4D3AB}" destId="{739C8ABC-3196-4E29-9BC5-1FFABBC2BFF9}" srcOrd="5" destOrd="0" parTransId="{396D5AAC-EC1C-421D-BE9C-D85FA06E92EA}" sibTransId="{D27C364C-8F44-4A43-85E7-37CD2FD89E5A}"/>
    <dgm:cxn modelId="{50E8A7E4-54CF-45D0-BB42-7378ED471172}" type="presParOf" srcId="{1D7176ED-63CB-4F67-8153-9D6E1A16835A}" destId="{D77B069A-254C-426A-B1AF-43E210972B58}" srcOrd="0" destOrd="0" presId="urn:microsoft.com/office/officeart/2005/8/layout/vList2"/>
    <dgm:cxn modelId="{AC20C62B-2A6B-4A41-B160-85DDAB0FD2BF}" type="presParOf" srcId="{1D7176ED-63CB-4F67-8153-9D6E1A16835A}" destId="{82C87584-FE9E-4E54-B81A-EAB425E87673}" srcOrd="1" destOrd="0" presId="urn:microsoft.com/office/officeart/2005/8/layout/vList2"/>
    <dgm:cxn modelId="{A1382A3E-7384-43A6-BC34-6CEE79285F86}" type="presParOf" srcId="{1D7176ED-63CB-4F67-8153-9D6E1A16835A}" destId="{CCB276CB-E14F-4DE8-85A3-1884C3173154}" srcOrd="2" destOrd="0" presId="urn:microsoft.com/office/officeart/2005/8/layout/vList2"/>
    <dgm:cxn modelId="{726F5DAE-208C-4FC9-886B-FF2B69358809}" type="presParOf" srcId="{1D7176ED-63CB-4F67-8153-9D6E1A16835A}" destId="{6A455BD6-0D8E-46B5-AFFD-473FC1E219CC}" srcOrd="3" destOrd="0" presId="urn:microsoft.com/office/officeart/2005/8/layout/vList2"/>
    <dgm:cxn modelId="{E7FE6EC5-73BF-4EB0-ABEE-D43AD95559B1}" type="presParOf" srcId="{1D7176ED-63CB-4F67-8153-9D6E1A16835A}" destId="{A744E481-68A5-4ED9-B206-FF75C859BCB2}" srcOrd="4" destOrd="0" presId="urn:microsoft.com/office/officeart/2005/8/layout/vList2"/>
    <dgm:cxn modelId="{B61BDB0D-4337-47EC-BF12-CF07A98FA1BA}" type="presParOf" srcId="{1D7176ED-63CB-4F67-8153-9D6E1A16835A}" destId="{7EC46316-5ABE-4AA3-8F4C-447164F48D8A}" srcOrd="5" destOrd="0" presId="urn:microsoft.com/office/officeart/2005/8/layout/vList2"/>
    <dgm:cxn modelId="{E7DF91C0-6771-4095-B006-D7F74FE09917}" type="presParOf" srcId="{1D7176ED-63CB-4F67-8153-9D6E1A16835A}" destId="{2BF8582A-3684-43A1-8DE7-85B7F574A07B}" srcOrd="6" destOrd="0" presId="urn:microsoft.com/office/officeart/2005/8/layout/vList2"/>
    <dgm:cxn modelId="{8B3F1E33-FCB0-45AA-9823-9D2B43BB488E}" type="presParOf" srcId="{1D7176ED-63CB-4F67-8153-9D6E1A16835A}" destId="{C4095F14-0A3D-444A-843B-8498FCB17CA7}" srcOrd="7" destOrd="0" presId="urn:microsoft.com/office/officeart/2005/8/layout/vList2"/>
    <dgm:cxn modelId="{5901CF74-CFCE-470C-A7B5-86B0C183BBDB}" type="presParOf" srcId="{1D7176ED-63CB-4F67-8153-9D6E1A16835A}" destId="{7E9C85FB-091A-4F65-86D2-01050241E939}" srcOrd="8" destOrd="0" presId="urn:microsoft.com/office/officeart/2005/8/layout/vList2"/>
    <dgm:cxn modelId="{571D8EBA-6AA6-48EB-84B9-13C1FBE24C0C}" type="presParOf" srcId="{1D7176ED-63CB-4F67-8153-9D6E1A16835A}" destId="{C28FF5B5-29C7-41D7-911C-B305176A61B6}" srcOrd="9" destOrd="0" presId="urn:microsoft.com/office/officeart/2005/8/layout/vList2"/>
    <dgm:cxn modelId="{540691D2-B0A9-4210-AA74-2100CD0B12B8}" type="presParOf" srcId="{1D7176ED-63CB-4F67-8153-9D6E1A16835A}" destId="{0440233F-DDF1-4C7E-9F61-BDB6B03B55E0}" srcOrd="10" destOrd="0" presId="urn:microsoft.com/office/officeart/2005/8/layout/vList2"/>
    <dgm:cxn modelId="{F87A0B79-C134-4C5F-883C-A13DC589C633}" type="presParOf" srcId="{1D7176ED-63CB-4F67-8153-9D6E1A16835A}" destId="{68511BA1-613C-4AD1-9AC0-4E5FA40CA10F}" srcOrd="11" destOrd="0" presId="urn:microsoft.com/office/officeart/2005/8/layout/vList2"/>
    <dgm:cxn modelId="{E86AC34B-E297-4C10-9209-C41C4A570F76}" type="presParOf" srcId="{1D7176ED-63CB-4F67-8153-9D6E1A16835A}" destId="{17DCC8D4-0E5F-438E-A149-E447AC7F2424}" srcOrd="12" destOrd="0" presId="urn:microsoft.com/office/officeart/2005/8/layout/vList2"/>
    <dgm:cxn modelId="{DA313494-1E6D-471E-91F7-3D1310B69F0A}" type="presParOf" srcId="{1D7176ED-63CB-4F67-8153-9D6E1A16835A}" destId="{8AE01CDF-34A2-4B6F-A7D4-ED5A2C7B56F7}" srcOrd="13" destOrd="0" presId="urn:microsoft.com/office/officeart/2005/8/layout/vList2"/>
    <dgm:cxn modelId="{6BE71E99-C573-4F77-8329-8EC9661B236C}" type="presParOf" srcId="{1D7176ED-63CB-4F67-8153-9D6E1A16835A}" destId="{59317299-D7B4-40F7-8FE8-3AA52D603A2C}" srcOrd="1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62DC14AF-CE73-4505-81DE-CD86D17D75F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B6574995-AEBF-40CA-A9B6-6E7722D8D561}">
      <dgm:prSet/>
      <dgm:spPr/>
      <dgm:t>
        <a:bodyPr/>
        <a:lstStyle/>
        <a:p>
          <a:pPr rtl="0"/>
          <a:r>
            <a:rPr lang="en-US" dirty="0" smtClean="0"/>
            <a:t>Warm up question LECTURE NOTES</a:t>
          </a:r>
          <a:endParaRPr lang="en-US" dirty="0"/>
        </a:p>
      </dgm:t>
    </dgm:pt>
    <dgm:pt modelId="{9DAA5549-BF11-4CD5-9F0F-6BA3F6382605}" type="parTrans" cxnId="{4A1F013F-EA7D-403C-A06C-1BEB2D19A434}">
      <dgm:prSet/>
      <dgm:spPr/>
      <dgm:t>
        <a:bodyPr/>
        <a:lstStyle/>
        <a:p>
          <a:endParaRPr lang="en-US"/>
        </a:p>
      </dgm:t>
    </dgm:pt>
    <dgm:pt modelId="{E7DDD2A7-7DAC-40FE-8BCF-B8A7F7F2A39D}" type="sibTrans" cxnId="{4A1F013F-EA7D-403C-A06C-1BEB2D19A434}">
      <dgm:prSet/>
      <dgm:spPr/>
      <dgm:t>
        <a:bodyPr/>
        <a:lstStyle/>
        <a:p>
          <a:endParaRPr lang="en-US"/>
        </a:p>
      </dgm:t>
    </dgm:pt>
    <dgm:pt modelId="{2AD0AC69-649B-4237-A97C-5BA99B83CC75}" type="pres">
      <dgm:prSet presAssocID="{62DC14AF-CE73-4505-81DE-CD86D17D75F5}" presName="Name0" presStyleCnt="0">
        <dgm:presLayoutVars>
          <dgm:chMax val="7"/>
          <dgm:dir/>
          <dgm:animLvl val="lvl"/>
          <dgm:resizeHandles val="exact"/>
        </dgm:presLayoutVars>
      </dgm:prSet>
      <dgm:spPr/>
      <dgm:t>
        <a:bodyPr/>
        <a:lstStyle/>
        <a:p>
          <a:endParaRPr lang="en-US"/>
        </a:p>
      </dgm:t>
    </dgm:pt>
    <dgm:pt modelId="{453408DD-F709-401D-B7C8-5683EE1856B2}" type="pres">
      <dgm:prSet presAssocID="{B6574995-AEBF-40CA-A9B6-6E7722D8D561}" presName="circle1" presStyleLbl="node1" presStyleIdx="0" presStyleCnt="1"/>
      <dgm:spPr/>
    </dgm:pt>
    <dgm:pt modelId="{40F0F0EB-C9E3-45F2-9B0C-CE7052E52BBC}" type="pres">
      <dgm:prSet presAssocID="{B6574995-AEBF-40CA-A9B6-6E7722D8D561}" presName="space" presStyleCnt="0"/>
      <dgm:spPr/>
    </dgm:pt>
    <dgm:pt modelId="{5AF2E705-6591-453C-AFB5-1B72506835C7}" type="pres">
      <dgm:prSet presAssocID="{B6574995-AEBF-40CA-A9B6-6E7722D8D561}" presName="rect1" presStyleLbl="alignAcc1" presStyleIdx="0" presStyleCnt="1"/>
      <dgm:spPr/>
      <dgm:t>
        <a:bodyPr/>
        <a:lstStyle/>
        <a:p>
          <a:endParaRPr lang="en-US"/>
        </a:p>
      </dgm:t>
    </dgm:pt>
    <dgm:pt modelId="{15811171-FF64-4388-990C-F09DAF9C7D6D}" type="pres">
      <dgm:prSet presAssocID="{B6574995-AEBF-40CA-A9B6-6E7722D8D561}" presName="rect1ParTxNoCh" presStyleLbl="alignAcc1" presStyleIdx="0" presStyleCnt="1">
        <dgm:presLayoutVars>
          <dgm:chMax val="1"/>
          <dgm:bulletEnabled val="1"/>
        </dgm:presLayoutVars>
      </dgm:prSet>
      <dgm:spPr/>
      <dgm:t>
        <a:bodyPr/>
        <a:lstStyle/>
        <a:p>
          <a:endParaRPr lang="en-US"/>
        </a:p>
      </dgm:t>
    </dgm:pt>
  </dgm:ptLst>
  <dgm:cxnLst>
    <dgm:cxn modelId="{0CB16706-8515-466B-B701-AFCF4A3466FA}" type="presOf" srcId="{62DC14AF-CE73-4505-81DE-CD86D17D75F5}" destId="{2AD0AC69-649B-4237-A97C-5BA99B83CC75}" srcOrd="0" destOrd="0" presId="urn:microsoft.com/office/officeart/2005/8/layout/target3"/>
    <dgm:cxn modelId="{A054E087-D821-4C50-B25F-71A7B1384F1F}" type="presOf" srcId="{B6574995-AEBF-40CA-A9B6-6E7722D8D561}" destId="{5AF2E705-6591-453C-AFB5-1B72506835C7}" srcOrd="0" destOrd="0" presId="urn:microsoft.com/office/officeart/2005/8/layout/target3"/>
    <dgm:cxn modelId="{4A1F013F-EA7D-403C-A06C-1BEB2D19A434}" srcId="{62DC14AF-CE73-4505-81DE-CD86D17D75F5}" destId="{B6574995-AEBF-40CA-A9B6-6E7722D8D561}" srcOrd="0" destOrd="0" parTransId="{9DAA5549-BF11-4CD5-9F0F-6BA3F6382605}" sibTransId="{E7DDD2A7-7DAC-40FE-8BCF-B8A7F7F2A39D}"/>
    <dgm:cxn modelId="{937BFA98-E508-4ED0-8F2B-AB3DC1646AAC}" type="presOf" srcId="{B6574995-AEBF-40CA-A9B6-6E7722D8D561}" destId="{15811171-FF64-4388-990C-F09DAF9C7D6D}" srcOrd="1" destOrd="0" presId="urn:microsoft.com/office/officeart/2005/8/layout/target3"/>
    <dgm:cxn modelId="{2FACD94D-9429-4192-A003-961A02EB880C}" type="presParOf" srcId="{2AD0AC69-649B-4237-A97C-5BA99B83CC75}" destId="{453408DD-F709-401D-B7C8-5683EE1856B2}" srcOrd="0" destOrd="0" presId="urn:microsoft.com/office/officeart/2005/8/layout/target3"/>
    <dgm:cxn modelId="{4EC5658C-3476-4778-9E97-356EF025716B}" type="presParOf" srcId="{2AD0AC69-649B-4237-A97C-5BA99B83CC75}" destId="{40F0F0EB-C9E3-45F2-9B0C-CE7052E52BBC}" srcOrd="1" destOrd="0" presId="urn:microsoft.com/office/officeart/2005/8/layout/target3"/>
    <dgm:cxn modelId="{C3E994A8-8272-4C1B-AB1B-BC659A5825E3}" type="presParOf" srcId="{2AD0AC69-649B-4237-A97C-5BA99B83CC75}" destId="{5AF2E705-6591-453C-AFB5-1B72506835C7}" srcOrd="2" destOrd="0" presId="urn:microsoft.com/office/officeart/2005/8/layout/target3"/>
    <dgm:cxn modelId="{AD67C4BE-42B0-412D-87E9-03148CDA762F}" type="presParOf" srcId="{2AD0AC69-649B-4237-A97C-5BA99B83CC75}" destId="{15811171-FF64-4388-990C-F09DAF9C7D6D}"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95B7EA1B-B8B2-4AB6-8BDD-26723CB1AC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73BFA2-1A4B-43F6-BE6B-B867F79527E6}">
      <dgm:prSet/>
      <dgm:spPr/>
      <dgm:t>
        <a:bodyPr/>
        <a:lstStyle/>
        <a:p>
          <a:pPr rtl="0"/>
          <a:r>
            <a:rPr lang="en-US" dirty="0" smtClean="0"/>
            <a:t>User enters radius assign it the value 50. Calculate area using the formula  πr</a:t>
          </a:r>
          <a:r>
            <a:rPr lang="en-US" baseline="30000" dirty="0" smtClean="0"/>
            <a:t>2  </a:t>
          </a:r>
          <a:r>
            <a:rPr lang="en-US" dirty="0" smtClean="0"/>
            <a:t>π=3.14. Display “</a:t>
          </a:r>
          <a:r>
            <a:rPr lang="en-US" smtClean="0"/>
            <a:t>the area of </a:t>
          </a:r>
          <a:r>
            <a:rPr lang="en-US" dirty="0" smtClean="0"/>
            <a:t>circle is” &lt;area&gt;.</a:t>
          </a:r>
          <a:endParaRPr lang="en-US" dirty="0"/>
        </a:p>
      </dgm:t>
    </dgm:pt>
    <dgm:pt modelId="{61F93101-2A8E-4208-897B-01BD5D93962E}" type="parTrans" cxnId="{BC986FB8-082E-40C3-B64B-3B907B6237D1}">
      <dgm:prSet/>
      <dgm:spPr/>
      <dgm:t>
        <a:bodyPr/>
        <a:lstStyle/>
        <a:p>
          <a:endParaRPr lang="en-US"/>
        </a:p>
      </dgm:t>
    </dgm:pt>
    <dgm:pt modelId="{C182B31E-A159-46DE-8679-613B58460FF2}" type="sibTrans" cxnId="{BC986FB8-082E-40C3-B64B-3B907B6237D1}">
      <dgm:prSet/>
      <dgm:spPr/>
      <dgm:t>
        <a:bodyPr/>
        <a:lstStyle/>
        <a:p>
          <a:endParaRPr lang="en-US"/>
        </a:p>
      </dgm:t>
    </dgm:pt>
    <dgm:pt modelId="{2A728095-5CDE-4AB4-AB84-8D914F41E9A2}" type="pres">
      <dgm:prSet presAssocID="{95B7EA1B-B8B2-4AB6-8BDD-26723CB1AC58}" presName="linear" presStyleCnt="0">
        <dgm:presLayoutVars>
          <dgm:animLvl val="lvl"/>
          <dgm:resizeHandles val="exact"/>
        </dgm:presLayoutVars>
      </dgm:prSet>
      <dgm:spPr/>
      <dgm:t>
        <a:bodyPr/>
        <a:lstStyle/>
        <a:p>
          <a:endParaRPr lang="en-US"/>
        </a:p>
      </dgm:t>
    </dgm:pt>
    <dgm:pt modelId="{AE539D0D-9525-48E8-8DD2-3C8AF530E918}" type="pres">
      <dgm:prSet presAssocID="{D573BFA2-1A4B-43F6-BE6B-B867F79527E6}" presName="parentText" presStyleLbl="node1" presStyleIdx="0" presStyleCnt="1">
        <dgm:presLayoutVars>
          <dgm:chMax val="0"/>
          <dgm:bulletEnabled val="1"/>
        </dgm:presLayoutVars>
      </dgm:prSet>
      <dgm:spPr/>
      <dgm:t>
        <a:bodyPr/>
        <a:lstStyle/>
        <a:p>
          <a:endParaRPr lang="en-US"/>
        </a:p>
      </dgm:t>
    </dgm:pt>
  </dgm:ptLst>
  <dgm:cxnLst>
    <dgm:cxn modelId="{BC986FB8-082E-40C3-B64B-3B907B6237D1}" srcId="{95B7EA1B-B8B2-4AB6-8BDD-26723CB1AC58}" destId="{D573BFA2-1A4B-43F6-BE6B-B867F79527E6}" srcOrd="0" destOrd="0" parTransId="{61F93101-2A8E-4208-897B-01BD5D93962E}" sibTransId="{C182B31E-A159-46DE-8679-613B58460FF2}"/>
    <dgm:cxn modelId="{6AF996F5-985D-4426-935E-71593B46DFFD}" type="presOf" srcId="{95B7EA1B-B8B2-4AB6-8BDD-26723CB1AC58}" destId="{2A728095-5CDE-4AB4-AB84-8D914F41E9A2}" srcOrd="0" destOrd="0" presId="urn:microsoft.com/office/officeart/2005/8/layout/vList2"/>
    <dgm:cxn modelId="{05174FE5-BBBE-4AF2-8653-FD999DD619E4}" type="presOf" srcId="{D573BFA2-1A4B-43F6-BE6B-B867F79527E6}" destId="{AE539D0D-9525-48E8-8DD2-3C8AF530E918}" srcOrd="0" destOrd="0" presId="urn:microsoft.com/office/officeart/2005/8/layout/vList2"/>
    <dgm:cxn modelId="{1EAFE509-BBC2-42C7-B400-696CDB3FA90F}" type="presParOf" srcId="{2A728095-5CDE-4AB4-AB84-8D914F41E9A2}" destId="{AE539D0D-9525-48E8-8DD2-3C8AF530E918}"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DC6DF3-E193-4E0C-9DDD-9E319D598639}"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FE98EFCF-7BD9-40E0-AD72-A65A33714A82}">
      <dgm:prSet custT="1"/>
      <dgm:spPr/>
      <dgm:t>
        <a:bodyPr/>
        <a:lstStyle/>
        <a:p>
          <a:pPr rtl="0"/>
          <a:r>
            <a:rPr lang="en-US" sz="2500" dirty="0" smtClean="0"/>
            <a:t>·</a:t>
          </a:r>
          <a:r>
            <a:rPr lang="en-US" sz="2800" b="1" dirty="0" smtClean="0">
              <a:solidFill>
                <a:schemeClr val="tx1"/>
              </a:solidFill>
            </a:rPr>
            <a:t>Syntax is specific rules and structure used to write code in a specific programming language.</a:t>
          </a:r>
          <a:endParaRPr lang="en-US" sz="2800" b="1" dirty="0">
            <a:solidFill>
              <a:schemeClr val="tx1"/>
            </a:solidFill>
          </a:endParaRPr>
        </a:p>
      </dgm:t>
    </dgm:pt>
    <dgm:pt modelId="{15B699F9-2386-49F9-9CC1-8BE3AEFFFD59}" type="parTrans" cxnId="{F5EAD8B7-6106-4DF0-8BA3-818E9F834CB7}">
      <dgm:prSet/>
      <dgm:spPr/>
      <dgm:t>
        <a:bodyPr/>
        <a:lstStyle/>
        <a:p>
          <a:endParaRPr lang="en-US"/>
        </a:p>
      </dgm:t>
    </dgm:pt>
    <dgm:pt modelId="{DBC7566A-B7CE-4708-B4E4-BF408B7A0092}" type="sibTrans" cxnId="{F5EAD8B7-6106-4DF0-8BA3-818E9F834CB7}">
      <dgm:prSet/>
      <dgm:spPr/>
      <dgm:t>
        <a:bodyPr/>
        <a:lstStyle/>
        <a:p>
          <a:endParaRPr lang="en-US"/>
        </a:p>
      </dgm:t>
    </dgm:pt>
    <dgm:pt modelId="{3AA4A2BD-2E67-4471-AAC4-25FC9E015810}" type="pres">
      <dgm:prSet presAssocID="{49DC6DF3-E193-4E0C-9DDD-9E319D598639}" presName="Name0" presStyleCnt="0">
        <dgm:presLayoutVars>
          <dgm:chMax val="7"/>
          <dgm:chPref val="7"/>
          <dgm:dir/>
          <dgm:animLvl val="lvl"/>
        </dgm:presLayoutVars>
      </dgm:prSet>
      <dgm:spPr/>
      <dgm:t>
        <a:bodyPr/>
        <a:lstStyle/>
        <a:p>
          <a:endParaRPr lang="en-US"/>
        </a:p>
      </dgm:t>
    </dgm:pt>
    <dgm:pt modelId="{4DCFFA5A-1922-47CD-90B4-AF7E441DE71F}" type="pres">
      <dgm:prSet presAssocID="{FE98EFCF-7BD9-40E0-AD72-A65A33714A82}" presName="Accent1" presStyleCnt="0"/>
      <dgm:spPr/>
    </dgm:pt>
    <dgm:pt modelId="{B51CB9E1-326A-4699-A92F-608E7D6D442F}" type="pres">
      <dgm:prSet presAssocID="{FE98EFCF-7BD9-40E0-AD72-A65A33714A82}" presName="Accent" presStyleLbl="node1" presStyleIdx="0" presStyleCnt="1" custScaleX="131352" custScaleY="123571" custLinFactNeighborX="-1684" custLinFactNeighborY="4384"/>
      <dgm:spPr/>
    </dgm:pt>
    <dgm:pt modelId="{328B7124-1060-4B97-AB63-9B1EEB593D4E}" type="pres">
      <dgm:prSet presAssocID="{FE98EFCF-7BD9-40E0-AD72-A65A33714A82}" presName="Parent1" presStyleLbl="revTx" presStyleIdx="0" presStyleCnt="1" custScaleX="205272" custScaleY="190565">
        <dgm:presLayoutVars>
          <dgm:chMax val="1"/>
          <dgm:chPref val="1"/>
          <dgm:bulletEnabled val="1"/>
        </dgm:presLayoutVars>
      </dgm:prSet>
      <dgm:spPr/>
      <dgm:t>
        <a:bodyPr/>
        <a:lstStyle/>
        <a:p>
          <a:endParaRPr lang="en-US"/>
        </a:p>
      </dgm:t>
    </dgm:pt>
  </dgm:ptLst>
  <dgm:cxnLst>
    <dgm:cxn modelId="{4919D47B-4019-4858-8BC3-CA44B3949DA2}" type="presOf" srcId="{FE98EFCF-7BD9-40E0-AD72-A65A33714A82}" destId="{328B7124-1060-4B97-AB63-9B1EEB593D4E}" srcOrd="0" destOrd="0" presId="urn:microsoft.com/office/officeart/2009/layout/CircleArrowProcess"/>
    <dgm:cxn modelId="{B5C94011-82BB-4B7D-BA39-62BB71D94AC7}" type="presOf" srcId="{49DC6DF3-E193-4E0C-9DDD-9E319D598639}" destId="{3AA4A2BD-2E67-4471-AAC4-25FC9E015810}" srcOrd="0" destOrd="0" presId="urn:microsoft.com/office/officeart/2009/layout/CircleArrowProcess"/>
    <dgm:cxn modelId="{F5EAD8B7-6106-4DF0-8BA3-818E9F834CB7}" srcId="{49DC6DF3-E193-4E0C-9DDD-9E319D598639}" destId="{FE98EFCF-7BD9-40E0-AD72-A65A33714A82}" srcOrd="0" destOrd="0" parTransId="{15B699F9-2386-49F9-9CC1-8BE3AEFFFD59}" sibTransId="{DBC7566A-B7CE-4708-B4E4-BF408B7A0092}"/>
    <dgm:cxn modelId="{5C7046ED-9A43-465B-898B-6711287C8C2D}" type="presParOf" srcId="{3AA4A2BD-2E67-4471-AAC4-25FC9E015810}" destId="{4DCFFA5A-1922-47CD-90B4-AF7E441DE71F}" srcOrd="0" destOrd="0" presId="urn:microsoft.com/office/officeart/2009/layout/CircleArrowProcess"/>
    <dgm:cxn modelId="{2ED0C909-BFC0-407E-9078-B9318AB2F881}" type="presParOf" srcId="{4DCFFA5A-1922-47CD-90B4-AF7E441DE71F}" destId="{B51CB9E1-326A-4699-A92F-608E7D6D442F}" srcOrd="0" destOrd="0" presId="urn:microsoft.com/office/officeart/2009/layout/CircleArrowProcess"/>
    <dgm:cxn modelId="{372EDF6D-531B-40EE-9AB7-C001824FA167}" type="presParOf" srcId="{3AA4A2BD-2E67-4471-AAC4-25FC9E015810}" destId="{328B7124-1060-4B97-AB63-9B1EEB593D4E}" srcOrd="1" destOrd="0" presId="urn:microsoft.com/office/officeart/2009/layout/CircleArrowProces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63F2F300-8037-44E4-94E0-6422AB5B7CF8}"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E943B733-062B-4B3F-BDC0-786D31155E31}">
      <dgm:prSet/>
      <dgm:spPr/>
      <dgm:t>
        <a:bodyPr/>
        <a:lstStyle/>
        <a:p>
          <a:pPr rtl="0"/>
          <a:r>
            <a:rPr lang="en-US" smtClean="0"/>
            <a:t>Plan of action</a:t>
          </a:r>
          <a:endParaRPr lang="en-US"/>
        </a:p>
      </dgm:t>
    </dgm:pt>
    <dgm:pt modelId="{7584C050-4721-445C-98CD-8BF4D04BC637}" type="parTrans" cxnId="{21D12853-1EE2-4F84-9CC3-6F6E5BAD36B6}">
      <dgm:prSet/>
      <dgm:spPr/>
      <dgm:t>
        <a:bodyPr/>
        <a:lstStyle/>
        <a:p>
          <a:endParaRPr lang="en-US"/>
        </a:p>
      </dgm:t>
    </dgm:pt>
    <dgm:pt modelId="{8E38E3CD-7C9B-4562-809C-C6EA799619F2}" type="sibTrans" cxnId="{21D12853-1EE2-4F84-9CC3-6F6E5BAD36B6}">
      <dgm:prSet/>
      <dgm:spPr/>
      <dgm:t>
        <a:bodyPr/>
        <a:lstStyle/>
        <a:p>
          <a:endParaRPr lang="en-US"/>
        </a:p>
      </dgm:t>
    </dgm:pt>
    <dgm:pt modelId="{9B7C055D-0BFB-494C-8BD7-9F4757DBD625}" type="pres">
      <dgm:prSet presAssocID="{63F2F300-8037-44E4-94E0-6422AB5B7CF8}" presName="Name0" presStyleCnt="0">
        <dgm:presLayoutVars>
          <dgm:chMax val="7"/>
          <dgm:dir/>
          <dgm:animLvl val="lvl"/>
          <dgm:resizeHandles val="exact"/>
        </dgm:presLayoutVars>
      </dgm:prSet>
      <dgm:spPr/>
      <dgm:t>
        <a:bodyPr/>
        <a:lstStyle/>
        <a:p>
          <a:endParaRPr lang="en-US"/>
        </a:p>
      </dgm:t>
    </dgm:pt>
    <dgm:pt modelId="{C1E23D4D-0EB7-49D8-B745-4A3C36DC8ED8}" type="pres">
      <dgm:prSet presAssocID="{E943B733-062B-4B3F-BDC0-786D31155E31}" presName="circle1" presStyleLbl="node1" presStyleIdx="0" presStyleCnt="1"/>
      <dgm:spPr/>
    </dgm:pt>
    <dgm:pt modelId="{0B412EE7-FF52-47BB-8188-FA864A031418}" type="pres">
      <dgm:prSet presAssocID="{E943B733-062B-4B3F-BDC0-786D31155E31}" presName="space" presStyleCnt="0"/>
      <dgm:spPr/>
    </dgm:pt>
    <dgm:pt modelId="{F0E7E33C-CDD6-456D-896F-2D1A51D05ACF}" type="pres">
      <dgm:prSet presAssocID="{E943B733-062B-4B3F-BDC0-786D31155E31}" presName="rect1" presStyleLbl="alignAcc1" presStyleIdx="0" presStyleCnt="1"/>
      <dgm:spPr/>
      <dgm:t>
        <a:bodyPr/>
        <a:lstStyle/>
        <a:p>
          <a:endParaRPr lang="en-US"/>
        </a:p>
      </dgm:t>
    </dgm:pt>
    <dgm:pt modelId="{FAF2BDFE-24C5-43E5-9A10-51BAB02FB515}" type="pres">
      <dgm:prSet presAssocID="{E943B733-062B-4B3F-BDC0-786D31155E31}" presName="rect1ParTxNoCh" presStyleLbl="alignAcc1" presStyleIdx="0" presStyleCnt="1">
        <dgm:presLayoutVars>
          <dgm:chMax val="1"/>
          <dgm:bulletEnabled val="1"/>
        </dgm:presLayoutVars>
      </dgm:prSet>
      <dgm:spPr/>
      <dgm:t>
        <a:bodyPr/>
        <a:lstStyle/>
        <a:p>
          <a:endParaRPr lang="en-US"/>
        </a:p>
      </dgm:t>
    </dgm:pt>
  </dgm:ptLst>
  <dgm:cxnLst>
    <dgm:cxn modelId="{21D12853-1EE2-4F84-9CC3-6F6E5BAD36B6}" srcId="{63F2F300-8037-44E4-94E0-6422AB5B7CF8}" destId="{E943B733-062B-4B3F-BDC0-786D31155E31}" srcOrd="0" destOrd="0" parTransId="{7584C050-4721-445C-98CD-8BF4D04BC637}" sibTransId="{8E38E3CD-7C9B-4562-809C-C6EA799619F2}"/>
    <dgm:cxn modelId="{9F342FC2-757F-4831-AA42-E5EB7E87C79A}" type="presOf" srcId="{E943B733-062B-4B3F-BDC0-786D31155E31}" destId="{F0E7E33C-CDD6-456D-896F-2D1A51D05ACF}" srcOrd="0" destOrd="0" presId="urn:microsoft.com/office/officeart/2005/8/layout/target3"/>
    <dgm:cxn modelId="{B78E2189-B0C0-4999-997E-03754B8A3DA4}" type="presOf" srcId="{63F2F300-8037-44E4-94E0-6422AB5B7CF8}" destId="{9B7C055D-0BFB-494C-8BD7-9F4757DBD625}" srcOrd="0" destOrd="0" presId="urn:microsoft.com/office/officeart/2005/8/layout/target3"/>
    <dgm:cxn modelId="{82FD8E96-20E7-46C1-8970-244F1B2D1C92}" type="presOf" srcId="{E943B733-062B-4B3F-BDC0-786D31155E31}" destId="{FAF2BDFE-24C5-43E5-9A10-51BAB02FB515}" srcOrd="1" destOrd="0" presId="urn:microsoft.com/office/officeart/2005/8/layout/target3"/>
    <dgm:cxn modelId="{CC910CBA-F6E8-493E-ABA7-E14889699A19}" type="presParOf" srcId="{9B7C055D-0BFB-494C-8BD7-9F4757DBD625}" destId="{C1E23D4D-0EB7-49D8-B745-4A3C36DC8ED8}" srcOrd="0" destOrd="0" presId="urn:microsoft.com/office/officeart/2005/8/layout/target3"/>
    <dgm:cxn modelId="{A4797EBC-DF80-4B68-A1B6-F8BB1898F6F4}" type="presParOf" srcId="{9B7C055D-0BFB-494C-8BD7-9F4757DBD625}" destId="{0B412EE7-FF52-47BB-8188-FA864A031418}" srcOrd="1" destOrd="0" presId="urn:microsoft.com/office/officeart/2005/8/layout/target3"/>
    <dgm:cxn modelId="{23954DBD-1B42-4DB0-9AF7-D42986BAFAB9}" type="presParOf" srcId="{9B7C055D-0BFB-494C-8BD7-9F4757DBD625}" destId="{F0E7E33C-CDD6-456D-896F-2D1A51D05ACF}" srcOrd="2" destOrd="0" presId="urn:microsoft.com/office/officeart/2005/8/layout/target3"/>
    <dgm:cxn modelId="{8BBE5014-34D3-4A9C-8DB1-994300CA30E2}" type="presParOf" srcId="{9B7C055D-0BFB-494C-8BD7-9F4757DBD625}" destId="{FAF2BDFE-24C5-43E5-9A10-51BAB02FB515}"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028D37C1-ED34-4493-AA7F-EBD8F1F819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DF596A0-B9A4-4087-A200-70EB1BD7419B}">
      <dgm:prSet/>
      <dgm:spPr/>
      <dgm:t>
        <a:bodyPr/>
        <a:lstStyle/>
        <a:p>
          <a:pPr rtl="0"/>
          <a:r>
            <a:rPr lang="en-US" smtClean="0"/>
            <a:t>The operator for division is /.</a:t>
          </a:r>
          <a:endParaRPr lang="en-US"/>
        </a:p>
      </dgm:t>
    </dgm:pt>
    <dgm:pt modelId="{DAA3C9CD-C00B-480D-8E20-83EDC370AC7A}" type="parTrans" cxnId="{1B4DB98A-7B80-4D22-A910-488024874A49}">
      <dgm:prSet/>
      <dgm:spPr/>
      <dgm:t>
        <a:bodyPr/>
        <a:lstStyle/>
        <a:p>
          <a:endParaRPr lang="en-US"/>
        </a:p>
      </dgm:t>
    </dgm:pt>
    <dgm:pt modelId="{71DFBE26-F752-436B-8A0E-80B7AD0763CF}" type="sibTrans" cxnId="{1B4DB98A-7B80-4D22-A910-488024874A49}">
      <dgm:prSet/>
      <dgm:spPr/>
      <dgm:t>
        <a:bodyPr/>
        <a:lstStyle/>
        <a:p>
          <a:endParaRPr lang="en-US"/>
        </a:p>
      </dgm:t>
    </dgm:pt>
    <dgm:pt modelId="{5530FF80-72EE-4729-87E0-689829AA2C56}">
      <dgm:prSet/>
      <dgm:spPr/>
      <dgm:t>
        <a:bodyPr/>
        <a:lstStyle/>
        <a:p>
          <a:pPr rtl="0"/>
          <a:r>
            <a:rPr lang="en-US" smtClean="0"/>
            <a:t>% is the remainder or modulus operator. This operator returns the number left over when a number is divided by another number. For example, 5%4 = 1.</a:t>
          </a:r>
          <a:endParaRPr lang="en-US"/>
        </a:p>
      </dgm:t>
    </dgm:pt>
    <dgm:pt modelId="{9ED78003-EB95-41A5-B3EA-AEC0AAB61A65}" type="parTrans" cxnId="{2CF4673E-27C6-4071-A2A0-6A326A4F1EB5}">
      <dgm:prSet/>
      <dgm:spPr/>
      <dgm:t>
        <a:bodyPr/>
        <a:lstStyle/>
        <a:p>
          <a:endParaRPr lang="en-US"/>
        </a:p>
      </dgm:t>
    </dgm:pt>
    <dgm:pt modelId="{DC2B559B-E027-4BF6-BF1C-FDEE03641697}" type="sibTrans" cxnId="{2CF4673E-27C6-4071-A2A0-6A326A4F1EB5}">
      <dgm:prSet/>
      <dgm:spPr/>
      <dgm:t>
        <a:bodyPr/>
        <a:lstStyle/>
        <a:p>
          <a:endParaRPr lang="en-US"/>
        </a:p>
      </dgm:t>
    </dgm:pt>
    <dgm:pt modelId="{12F7EAF5-C82C-4E40-A517-7EA28C1D0C58}">
      <dgm:prSet/>
      <dgm:spPr/>
      <dgm:t>
        <a:bodyPr/>
        <a:lstStyle/>
        <a:p>
          <a:pPr rtl="0"/>
          <a:r>
            <a:rPr lang="en-US" smtClean="0"/>
            <a:t>10%2, 14%3, 20%7, 18%3, 24%3</a:t>
          </a:r>
          <a:endParaRPr lang="en-US"/>
        </a:p>
      </dgm:t>
    </dgm:pt>
    <dgm:pt modelId="{9EF60083-3AB1-4AC6-8EFE-59E760B8C767}" type="parTrans" cxnId="{3F437387-1BD7-4EAA-841C-CF266BE22F58}">
      <dgm:prSet/>
      <dgm:spPr/>
      <dgm:t>
        <a:bodyPr/>
        <a:lstStyle/>
        <a:p>
          <a:endParaRPr lang="en-US"/>
        </a:p>
      </dgm:t>
    </dgm:pt>
    <dgm:pt modelId="{75E812EC-6A2F-4E24-8535-C45517AAC636}" type="sibTrans" cxnId="{3F437387-1BD7-4EAA-841C-CF266BE22F58}">
      <dgm:prSet/>
      <dgm:spPr/>
      <dgm:t>
        <a:bodyPr/>
        <a:lstStyle/>
        <a:p>
          <a:endParaRPr lang="en-US"/>
        </a:p>
      </dgm:t>
    </dgm:pt>
    <dgm:pt modelId="{2913394B-8573-43F5-9962-A3715266EA77}" type="pres">
      <dgm:prSet presAssocID="{028D37C1-ED34-4493-AA7F-EBD8F1F81991}" presName="linear" presStyleCnt="0">
        <dgm:presLayoutVars>
          <dgm:animLvl val="lvl"/>
          <dgm:resizeHandles val="exact"/>
        </dgm:presLayoutVars>
      </dgm:prSet>
      <dgm:spPr/>
      <dgm:t>
        <a:bodyPr/>
        <a:lstStyle/>
        <a:p>
          <a:endParaRPr lang="en-US"/>
        </a:p>
      </dgm:t>
    </dgm:pt>
    <dgm:pt modelId="{347EB683-6D10-494D-A101-9B6394E8A8E9}" type="pres">
      <dgm:prSet presAssocID="{5DF596A0-B9A4-4087-A200-70EB1BD7419B}" presName="parentText" presStyleLbl="node1" presStyleIdx="0" presStyleCnt="3">
        <dgm:presLayoutVars>
          <dgm:chMax val="0"/>
          <dgm:bulletEnabled val="1"/>
        </dgm:presLayoutVars>
      </dgm:prSet>
      <dgm:spPr/>
      <dgm:t>
        <a:bodyPr/>
        <a:lstStyle/>
        <a:p>
          <a:endParaRPr lang="en-US"/>
        </a:p>
      </dgm:t>
    </dgm:pt>
    <dgm:pt modelId="{BFFD8338-D269-47BF-9923-A84E6E9E9547}" type="pres">
      <dgm:prSet presAssocID="{71DFBE26-F752-436B-8A0E-80B7AD0763CF}" presName="spacer" presStyleCnt="0"/>
      <dgm:spPr/>
    </dgm:pt>
    <dgm:pt modelId="{7C0FDEB9-BB83-40B7-84DD-4616E32126AD}" type="pres">
      <dgm:prSet presAssocID="{5530FF80-72EE-4729-87E0-689829AA2C56}" presName="parentText" presStyleLbl="node1" presStyleIdx="1" presStyleCnt="3">
        <dgm:presLayoutVars>
          <dgm:chMax val="0"/>
          <dgm:bulletEnabled val="1"/>
        </dgm:presLayoutVars>
      </dgm:prSet>
      <dgm:spPr/>
      <dgm:t>
        <a:bodyPr/>
        <a:lstStyle/>
        <a:p>
          <a:endParaRPr lang="en-US"/>
        </a:p>
      </dgm:t>
    </dgm:pt>
    <dgm:pt modelId="{7C439526-7B4D-4112-A27B-6BD96BA6797D}" type="pres">
      <dgm:prSet presAssocID="{DC2B559B-E027-4BF6-BF1C-FDEE03641697}" presName="spacer" presStyleCnt="0"/>
      <dgm:spPr/>
    </dgm:pt>
    <dgm:pt modelId="{1FC99F8A-54EF-4667-8A0E-7C910D734E00}" type="pres">
      <dgm:prSet presAssocID="{12F7EAF5-C82C-4E40-A517-7EA28C1D0C58}" presName="parentText" presStyleLbl="node1" presStyleIdx="2" presStyleCnt="3">
        <dgm:presLayoutVars>
          <dgm:chMax val="0"/>
          <dgm:bulletEnabled val="1"/>
        </dgm:presLayoutVars>
      </dgm:prSet>
      <dgm:spPr/>
      <dgm:t>
        <a:bodyPr/>
        <a:lstStyle/>
        <a:p>
          <a:endParaRPr lang="en-US"/>
        </a:p>
      </dgm:t>
    </dgm:pt>
  </dgm:ptLst>
  <dgm:cxnLst>
    <dgm:cxn modelId="{3F437387-1BD7-4EAA-841C-CF266BE22F58}" srcId="{028D37C1-ED34-4493-AA7F-EBD8F1F81991}" destId="{12F7EAF5-C82C-4E40-A517-7EA28C1D0C58}" srcOrd="2" destOrd="0" parTransId="{9EF60083-3AB1-4AC6-8EFE-59E760B8C767}" sibTransId="{75E812EC-6A2F-4E24-8535-C45517AAC636}"/>
    <dgm:cxn modelId="{B7F17AD0-DB3A-407B-9F7B-EE479DDFF934}" type="presOf" srcId="{5DF596A0-B9A4-4087-A200-70EB1BD7419B}" destId="{347EB683-6D10-494D-A101-9B6394E8A8E9}" srcOrd="0" destOrd="0" presId="urn:microsoft.com/office/officeart/2005/8/layout/vList2"/>
    <dgm:cxn modelId="{4165B5B1-98A7-4309-BE4C-DE8F16659DE7}" type="presOf" srcId="{028D37C1-ED34-4493-AA7F-EBD8F1F81991}" destId="{2913394B-8573-43F5-9962-A3715266EA77}" srcOrd="0" destOrd="0" presId="urn:microsoft.com/office/officeart/2005/8/layout/vList2"/>
    <dgm:cxn modelId="{2CF4673E-27C6-4071-A2A0-6A326A4F1EB5}" srcId="{028D37C1-ED34-4493-AA7F-EBD8F1F81991}" destId="{5530FF80-72EE-4729-87E0-689829AA2C56}" srcOrd="1" destOrd="0" parTransId="{9ED78003-EB95-41A5-B3EA-AEC0AAB61A65}" sibTransId="{DC2B559B-E027-4BF6-BF1C-FDEE03641697}"/>
    <dgm:cxn modelId="{AC702B74-6EFF-4051-A31A-1636F6A9B7DF}" type="presOf" srcId="{12F7EAF5-C82C-4E40-A517-7EA28C1D0C58}" destId="{1FC99F8A-54EF-4667-8A0E-7C910D734E00}" srcOrd="0" destOrd="0" presId="urn:microsoft.com/office/officeart/2005/8/layout/vList2"/>
    <dgm:cxn modelId="{E5CF459D-9C53-4361-A09A-C35800E84740}" type="presOf" srcId="{5530FF80-72EE-4729-87E0-689829AA2C56}" destId="{7C0FDEB9-BB83-40B7-84DD-4616E32126AD}" srcOrd="0" destOrd="0" presId="urn:microsoft.com/office/officeart/2005/8/layout/vList2"/>
    <dgm:cxn modelId="{1B4DB98A-7B80-4D22-A910-488024874A49}" srcId="{028D37C1-ED34-4493-AA7F-EBD8F1F81991}" destId="{5DF596A0-B9A4-4087-A200-70EB1BD7419B}" srcOrd="0" destOrd="0" parTransId="{DAA3C9CD-C00B-480D-8E20-83EDC370AC7A}" sibTransId="{71DFBE26-F752-436B-8A0E-80B7AD0763CF}"/>
    <dgm:cxn modelId="{7AD0EDD0-FEE6-48D3-8B20-6BEF070CC3D0}" type="presParOf" srcId="{2913394B-8573-43F5-9962-A3715266EA77}" destId="{347EB683-6D10-494D-A101-9B6394E8A8E9}" srcOrd="0" destOrd="0" presId="urn:microsoft.com/office/officeart/2005/8/layout/vList2"/>
    <dgm:cxn modelId="{2EDE249A-2D17-43D7-A6B5-A6636183B056}" type="presParOf" srcId="{2913394B-8573-43F5-9962-A3715266EA77}" destId="{BFFD8338-D269-47BF-9923-A84E6E9E9547}" srcOrd="1" destOrd="0" presId="urn:microsoft.com/office/officeart/2005/8/layout/vList2"/>
    <dgm:cxn modelId="{2134731D-07C3-4ADD-AE28-D19DCB4C6EDD}" type="presParOf" srcId="{2913394B-8573-43F5-9962-A3715266EA77}" destId="{7C0FDEB9-BB83-40B7-84DD-4616E32126AD}" srcOrd="2" destOrd="0" presId="urn:microsoft.com/office/officeart/2005/8/layout/vList2"/>
    <dgm:cxn modelId="{EC201D81-54A8-4A2E-94FD-2CD30ADDE9FA}" type="presParOf" srcId="{2913394B-8573-43F5-9962-A3715266EA77}" destId="{7C439526-7B4D-4112-A27B-6BD96BA6797D}" srcOrd="3" destOrd="0" presId="urn:microsoft.com/office/officeart/2005/8/layout/vList2"/>
    <dgm:cxn modelId="{5A828A93-F430-4DC7-BEFF-2AF4FC4E7486}" type="presParOf" srcId="{2913394B-8573-43F5-9962-A3715266EA77}" destId="{1FC99F8A-54EF-4667-8A0E-7C910D734E00}" srcOrd="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1CBA430A-DBA0-407F-985D-A01AC3F7812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FECA49FE-198D-4DEA-8D17-75FB87B707C5}">
      <dgm:prSet/>
      <dgm:spPr/>
      <dgm:t>
        <a:bodyPr/>
        <a:lstStyle/>
        <a:p>
          <a:pPr rtl="0"/>
          <a:r>
            <a:rPr lang="en-US" smtClean="0"/>
            <a:t>Plan of action</a:t>
          </a:r>
          <a:endParaRPr lang="en-US"/>
        </a:p>
      </dgm:t>
    </dgm:pt>
    <dgm:pt modelId="{8A046911-4920-46A0-B614-0B63CF3462A7}" type="parTrans" cxnId="{2E1BADC3-86FF-4EC1-8A0A-C961D603EC64}">
      <dgm:prSet/>
      <dgm:spPr/>
      <dgm:t>
        <a:bodyPr/>
        <a:lstStyle/>
        <a:p>
          <a:endParaRPr lang="en-US"/>
        </a:p>
      </dgm:t>
    </dgm:pt>
    <dgm:pt modelId="{6B3A73C9-422C-4A52-A785-7077ED2FD6BA}" type="sibTrans" cxnId="{2E1BADC3-86FF-4EC1-8A0A-C961D603EC64}">
      <dgm:prSet/>
      <dgm:spPr/>
      <dgm:t>
        <a:bodyPr/>
        <a:lstStyle/>
        <a:p>
          <a:endParaRPr lang="en-US"/>
        </a:p>
      </dgm:t>
    </dgm:pt>
    <dgm:pt modelId="{FAF84C42-9C4E-4982-8576-BEED02B36EF1}" type="pres">
      <dgm:prSet presAssocID="{1CBA430A-DBA0-407F-985D-A01AC3F78125}" presName="Name0" presStyleCnt="0">
        <dgm:presLayoutVars>
          <dgm:chMax val="7"/>
          <dgm:dir/>
          <dgm:animLvl val="lvl"/>
          <dgm:resizeHandles val="exact"/>
        </dgm:presLayoutVars>
      </dgm:prSet>
      <dgm:spPr/>
      <dgm:t>
        <a:bodyPr/>
        <a:lstStyle/>
        <a:p>
          <a:endParaRPr lang="en-US"/>
        </a:p>
      </dgm:t>
    </dgm:pt>
    <dgm:pt modelId="{27AF436D-ED61-47E9-85C7-A0BF1AC7D001}" type="pres">
      <dgm:prSet presAssocID="{FECA49FE-198D-4DEA-8D17-75FB87B707C5}" presName="circle1" presStyleLbl="node1" presStyleIdx="0" presStyleCnt="1"/>
      <dgm:spPr/>
    </dgm:pt>
    <dgm:pt modelId="{B40EC320-F407-4CDE-B17B-C9FAF4F0F1B7}" type="pres">
      <dgm:prSet presAssocID="{FECA49FE-198D-4DEA-8D17-75FB87B707C5}" presName="space" presStyleCnt="0"/>
      <dgm:spPr/>
    </dgm:pt>
    <dgm:pt modelId="{E950505E-30A0-4707-9749-1331F4EBC110}" type="pres">
      <dgm:prSet presAssocID="{FECA49FE-198D-4DEA-8D17-75FB87B707C5}" presName="rect1" presStyleLbl="alignAcc1" presStyleIdx="0" presStyleCnt="1"/>
      <dgm:spPr/>
      <dgm:t>
        <a:bodyPr/>
        <a:lstStyle/>
        <a:p>
          <a:endParaRPr lang="en-US"/>
        </a:p>
      </dgm:t>
    </dgm:pt>
    <dgm:pt modelId="{A0C790D2-66E1-4549-9899-AF4690B081CA}" type="pres">
      <dgm:prSet presAssocID="{FECA49FE-198D-4DEA-8D17-75FB87B707C5}" presName="rect1ParTxNoCh" presStyleLbl="alignAcc1" presStyleIdx="0" presStyleCnt="1">
        <dgm:presLayoutVars>
          <dgm:chMax val="1"/>
          <dgm:bulletEnabled val="1"/>
        </dgm:presLayoutVars>
      </dgm:prSet>
      <dgm:spPr/>
      <dgm:t>
        <a:bodyPr/>
        <a:lstStyle/>
        <a:p>
          <a:endParaRPr lang="en-US"/>
        </a:p>
      </dgm:t>
    </dgm:pt>
  </dgm:ptLst>
  <dgm:cxnLst>
    <dgm:cxn modelId="{90C06063-D8D9-4FE5-A66B-6AAEA13A8F3D}" type="presOf" srcId="{FECA49FE-198D-4DEA-8D17-75FB87B707C5}" destId="{A0C790D2-66E1-4549-9899-AF4690B081CA}" srcOrd="1" destOrd="0" presId="urn:microsoft.com/office/officeart/2005/8/layout/target3"/>
    <dgm:cxn modelId="{0817E627-17B3-4CB3-BDD9-DDD399E3174B}" type="presOf" srcId="{1CBA430A-DBA0-407F-985D-A01AC3F78125}" destId="{FAF84C42-9C4E-4982-8576-BEED02B36EF1}" srcOrd="0" destOrd="0" presId="urn:microsoft.com/office/officeart/2005/8/layout/target3"/>
    <dgm:cxn modelId="{2E1BADC3-86FF-4EC1-8A0A-C961D603EC64}" srcId="{1CBA430A-DBA0-407F-985D-A01AC3F78125}" destId="{FECA49FE-198D-4DEA-8D17-75FB87B707C5}" srcOrd="0" destOrd="0" parTransId="{8A046911-4920-46A0-B614-0B63CF3462A7}" sibTransId="{6B3A73C9-422C-4A52-A785-7077ED2FD6BA}"/>
    <dgm:cxn modelId="{02EBF328-87AD-4939-A10D-A542201DC6F2}" type="presOf" srcId="{FECA49FE-198D-4DEA-8D17-75FB87B707C5}" destId="{E950505E-30A0-4707-9749-1331F4EBC110}" srcOrd="0" destOrd="0" presId="urn:microsoft.com/office/officeart/2005/8/layout/target3"/>
    <dgm:cxn modelId="{1163764A-48FC-480D-8C27-E313E7080A88}" type="presParOf" srcId="{FAF84C42-9C4E-4982-8576-BEED02B36EF1}" destId="{27AF436D-ED61-47E9-85C7-A0BF1AC7D001}" srcOrd="0" destOrd="0" presId="urn:microsoft.com/office/officeart/2005/8/layout/target3"/>
    <dgm:cxn modelId="{A0662165-A046-495B-B4F5-2DAA3E713A15}" type="presParOf" srcId="{FAF84C42-9C4E-4982-8576-BEED02B36EF1}" destId="{B40EC320-F407-4CDE-B17B-C9FAF4F0F1B7}" srcOrd="1" destOrd="0" presId="urn:microsoft.com/office/officeart/2005/8/layout/target3"/>
    <dgm:cxn modelId="{C86E59DA-BC49-43A8-A9DB-6CF9C9770600}" type="presParOf" srcId="{FAF84C42-9C4E-4982-8576-BEED02B36EF1}" destId="{E950505E-30A0-4707-9749-1331F4EBC110}" srcOrd="2" destOrd="0" presId="urn:microsoft.com/office/officeart/2005/8/layout/target3"/>
    <dgm:cxn modelId="{1DE1DF76-A3E3-4551-9C9E-99970F8C0308}" type="presParOf" srcId="{FAF84C42-9C4E-4982-8576-BEED02B36EF1}" destId="{A0C790D2-66E1-4549-9899-AF4690B081CA}"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0F56BF-C8A4-45A2-BD5C-1358BB952FB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7B37187-E70D-4A81-9748-59BCAF9246B3}">
      <dgm:prSet/>
      <dgm:spPr/>
      <dgm:t>
        <a:bodyPr/>
        <a:lstStyle/>
        <a:p>
          <a:pPr rtl="0"/>
          <a:r>
            <a:rPr lang="en-US" smtClean="0"/>
            <a:t>Command: A single instruction given to the computer</a:t>
          </a:r>
          <a:endParaRPr lang="en-US"/>
        </a:p>
      </dgm:t>
    </dgm:pt>
    <dgm:pt modelId="{F42E1662-79D7-41E5-BF6E-F5C17FE877C8}" type="parTrans" cxnId="{0CB874A7-4AFD-4129-A0CD-625C01683C83}">
      <dgm:prSet/>
      <dgm:spPr/>
      <dgm:t>
        <a:bodyPr/>
        <a:lstStyle/>
        <a:p>
          <a:endParaRPr lang="en-US"/>
        </a:p>
      </dgm:t>
    </dgm:pt>
    <dgm:pt modelId="{19277684-F086-4233-87FA-79BDBB25696D}" type="sibTrans" cxnId="{0CB874A7-4AFD-4129-A0CD-625C01683C83}">
      <dgm:prSet/>
      <dgm:spPr/>
      <dgm:t>
        <a:bodyPr/>
        <a:lstStyle/>
        <a:p>
          <a:endParaRPr lang="en-US"/>
        </a:p>
      </dgm:t>
    </dgm:pt>
    <dgm:pt modelId="{5438E401-D2A3-493F-9C10-3CCD1FEE82CD}">
      <dgm:prSet/>
      <dgm:spPr/>
      <dgm:t>
        <a:bodyPr/>
        <a:lstStyle/>
        <a:p>
          <a:pPr rtl="0"/>
          <a:r>
            <a:rPr lang="en-US" dirty="0" smtClean="0"/>
            <a:t>Program: A set of instructions given to the computer</a:t>
          </a:r>
          <a:endParaRPr lang="en-US" dirty="0"/>
        </a:p>
      </dgm:t>
    </dgm:pt>
    <dgm:pt modelId="{08EF85ED-4A7F-4223-BEFA-063FAED4D6CD}" type="parTrans" cxnId="{FDBF746B-9DA7-4764-980C-00EDA462710E}">
      <dgm:prSet/>
      <dgm:spPr/>
      <dgm:t>
        <a:bodyPr/>
        <a:lstStyle/>
        <a:p>
          <a:endParaRPr lang="en-US"/>
        </a:p>
      </dgm:t>
    </dgm:pt>
    <dgm:pt modelId="{31BC15B2-E21E-4C59-8DB2-CC51F49D4ACD}" type="sibTrans" cxnId="{FDBF746B-9DA7-4764-980C-00EDA462710E}">
      <dgm:prSet/>
      <dgm:spPr/>
      <dgm:t>
        <a:bodyPr/>
        <a:lstStyle/>
        <a:p>
          <a:endParaRPr lang="en-US"/>
        </a:p>
      </dgm:t>
    </dgm:pt>
    <dgm:pt modelId="{FDBE2432-0553-4452-BB07-FC7F5BB9DFC5}">
      <dgm:prSet/>
      <dgm:spPr/>
      <dgm:t>
        <a:bodyPr/>
        <a:lstStyle/>
        <a:p>
          <a:pPr rtl="0"/>
          <a:r>
            <a:rPr lang="en-US" smtClean="0"/>
            <a:t>Algorithm:A plan to solve a problem Steps to solve a problem</a:t>
          </a:r>
          <a:endParaRPr lang="en-US"/>
        </a:p>
      </dgm:t>
    </dgm:pt>
    <dgm:pt modelId="{CF20467C-D789-41FA-8992-D302FAC6CAFC}" type="parTrans" cxnId="{5F2C5418-E17A-43AA-978D-581ECCCAD37D}">
      <dgm:prSet/>
      <dgm:spPr/>
      <dgm:t>
        <a:bodyPr/>
        <a:lstStyle/>
        <a:p>
          <a:endParaRPr lang="en-US"/>
        </a:p>
      </dgm:t>
    </dgm:pt>
    <dgm:pt modelId="{9FF8FB28-76AB-4D35-85EA-36A15AD79A3D}" type="sibTrans" cxnId="{5F2C5418-E17A-43AA-978D-581ECCCAD37D}">
      <dgm:prSet/>
      <dgm:spPr/>
      <dgm:t>
        <a:bodyPr/>
        <a:lstStyle/>
        <a:p>
          <a:endParaRPr lang="en-US"/>
        </a:p>
      </dgm:t>
    </dgm:pt>
    <dgm:pt modelId="{B3A2F155-BE14-4CAF-9AD9-A15385CB0E31}" type="pres">
      <dgm:prSet presAssocID="{9D0F56BF-C8A4-45A2-BD5C-1358BB952FB3}" presName="Name0" presStyleCnt="0">
        <dgm:presLayoutVars>
          <dgm:chPref val="3"/>
          <dgm:dir/>
          <dgm:animLvl val="lvl"/>
          <dgm:resizeHandles/>
        </dgm:presLayoutVars>
      </dgm:prSet>
      <dgm:spPr/>
      <dgm:t>
        <a:bodyPr/>
        <a:lstStyle/>
        <a:p>
          <a:endParaRPr lang="en-US"/>
        </a:p>
      </dgm:t>
    </dgm:pt>
    <dgm:pt modelId="{A2B98D38-40C7-4D4C-8ACE-00CD1BF8BC3E}" type="pres">
      <dgm:prSet presAssocID="{B7B37187-E70D-4A81-9748-59BCAF9246B3}" presName="horFlow" presStyleCnt="0"/>
      <dgm:spPr/>
    </dgm:pt>
    <dgm:pt modelId="{821B6E6D-3663-44ED-AD55-447CD28979B5}" type="pres">
      <dgm:prSet presAssocID="{B7B37187-E70D-4A81-9748-59BCAF9246B3}" presName="bigChev" presStyleLbl="node1" presStyleIdx="0" presStyleCnt="3" custScaleX="128188"/>
      <dgm:spPr/>
      <dgm:t>
        <a:bodyPr/>
        <a:lstStyle/>
        <a:p>
          <a:endParaRPr lang="en-US"/>
        </a:p>
      </dgm:t>
    </dgm:pt>
    <dgm:pt modelId="{1B3541F8-622F-4851-BA86-6111F4D54D52}" type="pres">
      <dgm:prSet presAssocID="{B7B37187-E70D-4A81-9748-59BCAF9246B3}" presName="vSp" presStyleCnt="0"/>
      <dgm:spPr/>
    </dgm:pt>
    <dgm:pt modelId="{5478285D-8DAA-4F21-A397-80895951D427}" type="pres">
      <dgm:prSet presAssocID="{5438E401-D2A3-493F-9C10-3CCD1FEE82CD}" presName="horFlow" presStyleCnt="0"/>
      <dgm:spPr/>
    </dgm:pt>
    <dgm:pt modelId="{49E5FC7F-4585-48D4-A769-3CD7B40918BE}" type="pres">
      <dgm:prSet presAssocID="{5438E401-D2A3-493F-9C10-3CCD1FEE82CD}" presName="bigChev" presStyleLbl="node1" presStyleIdx="1" presStyleCnt="3" custScaleX="126521"/>
      <dgm:spPr/>
      <dgm:t>
        <a:bodyPr/>
        <a:lstStyle/>
        <a:p>
          <a:endParaRPr lang="en-US"/>
        </a:p>
      </dgm:t>
    </dgm:pt>
    <dgm:pt modelId="{D46BC843-DA6F-4A58-B53E-9AC0F708480B}" type="pres">
      <dgm:prSet presAssocID="{5438E401-D2A3-493F-9C10-3CCD1FEE82CD}" presName="vSp" presStyleCnt="0"/>
      <dgm:spPr/>
    </dgm:pt>
    <dgm:pt modelId="{A60422DC-369D-4E77-A59B-7B843692EF71}" type="pres">
      <dgm:prSet presAssocID="{FDBE2432-0553-4452-BB07-FC7F5BB9DFC5}" presName="horFlow" presStyleCnt="0"/>
      <dgm:spPr/>
    </dgm:pt>
    <dgm:pt modelId="{B1F97BEF-2F0C-40D0-990A-E5FBC385CDD2}" type="pres">
      <dgm:prSet presAssocID="{FDBE2432-0553-4452-BB07-FC7F5BB9DFC5}" presName="bigChev" presStyleLbl="node1" presStyleIdx="2" presStyleCnt="3" custScaleX="130942"/>
      <dgm:spPr/>
      <dgm:t>
        <a:bodyPr/>
        <a:lstStyle/>
        <a:p>
          <a:endParaRPr lang="en-US"/>
        </a:p>
      </dgm:t>
    </dgm:pt>
  </dgm:ptLst>
  <dgm:cxnLst>
    <dgm:cxn modelId="{82D64E52-90AF-4553-9DE4-4773565D32F5}" type="presOf" srcId="{B7B37187-E70D-4A81-9748-59BCAF9246B3}" destId="{821B6E6D-3663-44ED-AD55-447CD28979B5}" srcOrd="0" destOrd="0" presId="urn:microsoft.com/office/officeart/2005/8/layout/lProcess3"/>
    <dgm:cxn modelId="{464E0FC9-80F1-4DD2-AE33-6A1F621A3D1A}" type="presOf" srcId="{FDBE2432-0553-4452-BB07-FC7F5BB9DFC5}" destId="{B1F97BEF-2F0C-40D0-990A-E5FBC385CDD2}" srcOrd="0" destOrd="0" presId="urn:microsoft.com/office/officeart/2005/8/layout/lProcess3"/>
    <dgm:cxn modelId="{8BA0ABD6-2C3D-45C9-BD4D-C9BA156637AF}" type="presOf" srcId="{5438E401-D2A3-493F-9C10-3CCD1FEE82CD}" destId="{49E5FC7F-4585-48D4-A769-3CD7B40918BE}" srcOrd="0" destOrd="0" presId="urn:microsoft.com/office/officeart/2005/8/layout/lProcess3"/>
    <dgm:cxn modelId="{0CB874A7-4AFD-4129-A0CD-625C01683C83}" srcId="{9D0F56BF-C8A4-45A2-BD5C-1358BB952FB3}" destId="{B7B37187-E70D-4A81-9748-59BCAF9246B3}" srcOrd="0" destOrd="0" parTransId="{F42E1662-79D7-41E5-BF6E-F5C17FE877C8}" sibTransId="{19277684-F086-4233-87FA-79BDBB25696D}"/>
    <dgm:cxn modelId="{FDBF746B-9DA7-4764-980C-00EDA462710E}" srcId="{9D0F56BF-C8A4-45A2-BD5C-1358BB952FB3}" destId="{5438E401-D2A3-493F-9C10-3CCD1FEE82CD}" srcOrd="1" destOrd="0" parTransId="{08EF85ED-4A7F-4223-BEFA-063FAED4D6CD}" sibTransId="{31BC15B2-E21E-4C59-8DB2-CC51F49D4ACD}"/>
    <dgm:cxn modelId="{5F2C5418-E17A-43AA-978D-581ECCCAD37D}" srcId="{9D0F56BF-C8A4-45A2-BD5C-1358BB952FB3}" destId="{FDBE2432-0553-4452-BB07-FC7F5BB9DFC5}" srcOrd="2" destOrd="0" parTransId="{CF20467C-D789-41FA-8992-D302FAC6CAFC}" sibTransId="{9FF8FB28-76AB-4D35-85EA-36A15AD79A3D}"/>
    <dgm:cxn modelId="{A5000A14-8A44-4973-995C-D9307A5B2450}" type="presOf" srcId="{9D0F56BF-C8A4-45A2-BD5C-1358BB952FB3}" destId="{B3A2F155-BE14-4CAF-9AD9-A15385CB0E31}" srcOrd="0" destOrd="0" presId="urn:microsoft.com/office/officeart/2005/8/layout/lProcess3"/>
    <dgm:cxn modelId="{61232510-B688-4ADC-9B0E-08DFED13E3F7}" type="presParOf" srcId="{B3A2F155-BE14-4CAF-9AD9-A15385CB0E31}" destId="{A2B98D38-40C7-4D4C-8ACE-00CD1BF8BC3E}" srcOrd="0" destOrd="0" presId="urn:microsoft.com/office/officeart/2005/8/layout/lProcess3"/>
    <dgm:cxn modelId="{9F738D51-BE95-4551-AF08-3D87908C8795}" type="presParOf" srcId="{A2B98D38-40C7-4D4C-8ACE-00CD1BF8BC3E}" destId="{821B6E6D-3663-44ED-AD55-447CD28979B5}" srcOrd="0" destOrd="0" presId="urn:microsoft.com/office/officeart/2005/8/layout/lProcess3"/>
    <dgm:cxn modelId="{34FBB644-AA7C-4C44-AF39-7C0266CEEC0F}" type="presParOf" srcId="{B3A2F155-BE14-4CAF-9AD9-A15385CB0E31}" destId="{1B3541F8-622F-4851-BA86-6111F4D54D52}" srcOrd="1" destOrd="0" presId="urn:microsoft.com/office/officeart/2005/8/layout/lProcess3"/>
    <dgm:cxn modelId="{50C12B33-D754-4A65-A4E9-1827C58FF3C5}" type="presParOf" srcId="{B3A2F155-BE14-4CAF-9AD9-A15385CB0E31}" destId="{5478285D-8DAA-4F21-A397-80895951D427}" srcOrd="2" destOrd="0" presId="urn:microsoft.com/office/officeart/2005/8/layout/lProcess3"/>
    <dgm:cxn modelId="{AD480601-A40D-43BF-87AE-4A73752C81F4}" type="presParOf" srcId="{5478285D-8DAA-4F21-A397-80895951D427}" destId="{49E5FC7F-4585-48D4-A769-3CD7B40918BE}" srcOrd="0" destOrd="0" presId="urn:microsoft.com/office/officeart/2005/8/layout/lProcess3"/>
    <dgm:cxn modelId="{563F0697-605C-449E-857E-96375EDCD66C}" type="presParOf" srcId="{B3A2F155-BE14-4CAF-9AD9-A15385CB0E31}" destId="{D46BC843-DA6F-4A58-B53E-9AC0F708480B}" srcOrd="3" destOrd="0" presId="urn:microsoft.com/office/officeart/2005/8/layout/lProcess3"/>
    <dgm:cxn modelId="{88C1A0AF-AF6E-43B2-9E1C-BFC0169907E1}" type="presParOf" srcId="{B3A2F155-BE14-4CAF-9AD9-A15385CB0E31}" destId="{A60422DC-369D-4E77-A59B-7B843692EF71}" srcOrd="4" destOrd="0" presId="urn:microsoft.com/office/officeart/2005/8/layout/lProcess3"/>
    <dgm:cxn modelId="{24BF4A02-9E49-4172-B571-37FB99ADF5D3}" type="presParOf" srcId="{A60422DC-369D-4E77-A59B-7B843692EF71}" destId="{B1F97BEF-2F0C-40D0-990A-E5FBC385CDD2}"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AF0F9-C4B2-490D-9131-6408E52505E8}">
      <dsp:nvSpPr>
        <dsp:cNvPr id="0" name=""/>
        <dsp:cNvSpPr/>
      </dsp:nvSpPr>
      <dsp:spPr>
        <a:xfrm>
          <a:off x="0" y="47307"/>
          <a:ext cx="7772400" cy="31089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rtl="0">
            <a:lnSpc>
              <a:spcPct val="90000"/>
            </a:lnSpc>
            <a:spcBef>
              <a:spcPct val="0"/>
            </a:spcBef>
            <a:spcAft>
              <a:spcPct val="35000"/>
            </a:spcAft>
          </a:pPr>
          <a:r>
            <a:rPr lang="en-US" sz="3700" kern="1200" dirty="0" smtClean="0"/>
            <a:t>Computational Thinking</a:t>
          </a:r>
        </a:p>
        <a:p>
          <a:pPr lvl="0" algn="ctr" defTabSz="1644650" rtl="0">
            <a:lnSpc>
              <a:spcPct val="90000"/>
            </a:lnSpc>
            <a:spcBef>
              <a:spcPct val="0"/>
            </a:spcBef>
            <a:spcAft>
              <a:spcPct val="35000"/>
            </a:spcAft>
          </a:pPr>
          <a:r>
            <a:rPr lang="en-US" sz="3700" kern="1200" dirty="0" smtClean="0"/>
            <a:t>Chapter 3</a:t>
          </a:r>
        </a:p>
        <a:p>
          <a:pPr lvl="0" algn="ctr" defTabSz="1644650" rtl="0">
            <a:lnSpc>
              <a:spcPct val="90000"/>
            </a:lnSpc>
            <a:spcBef>
              <a:spcPct val="0"/>
            </a:spcBef>
            <a:spcAft>
              <a:spcPct val="35000"/>
            </a:spcAft>
          </a:pPr>
          <a:r>
            <a:rPr lang="en-US" sz="3700" kern="1200" smtClean="0"/>
            <a:t>LECTURE NOTES</a:t>
          </a:r>
          <a:r>
            <a:rPr lang="en-US" sz="3700" kern="1200" dirty="0" smtClean="0"/>
            <a:t/>
          </a:r>
          <a:br>
            <a:rPr lang="en-US" sz="3700" kern="1200" dirty="0" smtClean="0"/>
          </a:br>
          <a:endParaRPr lang="en-US" sz="3700" kern="1200" dirty="0"/>
        </a:p>
      </dsp:txBody>
      <dsp:txXfrm>
        <a:off x="1554480" y="47307"/>
        <a:ext cx="4663440" cy="31089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419A3-FB10-4F4F-B8AA-46F9D60EC70B}">
      <dsp:nvSpPr>
        <dsp:cNvPr id="0" name=""/>
        <dsp:cNvSpPr/>
      </dsp:nvSpPr>
      <dsp:spPr>
        <a:xfrm>
          <a:off x="242023" y="12310"/>
          <a:ext cx="4501341" cy="4501341"/>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n-US" sz="2300" kern="1200" smtClean="0"/>
            <a:t>Variables</a:t>
          </a:r>
          <a:endParaRPr lang="en-US" sz="2300" kern="1200"/>
        </a:p>
      </dsp:txBody>
      <dsp:txXfrm>
        <a:off x="870589" y="543115"/>
        <a:ext cx="2595368" cy="3439731"/>
      </dsp:txXfrm>
    </dsp:sp>
    <dsp:sp modelId="{861B53F0-DB85-4B78-8B1B-F0AE8E7D80D6}">
      <dsp:nvSpPr>
        <dsp:cNvPr id="0" name=""/>
        <dsp:cNvSpPr/>
      </dsp:nvSpPr>
      <dsp:spPr>
        <a:xfrm>
          <a:off x="3486234" y="12310"/>
          <a:ext cx="4501341" cy="4501341"/>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n-US" sz="2300" kern="1200" smtClean="0"/>
            <a:t>A variable is a value that can change. variables have 2 parts a variable name and a value. The name of the variable should be relevant to what value it is holding. To give a value to a variable we use the =.</a:t>
          </a:r>
          <a:endParaRPr lang="en-US" sz="2300" kern="1200"/>
        </a:p>
      </dsp:txBody>
      <dsp:txXfrm>
        <a:off x="4763642" y="543115"/>
        <a:ext cx="2595368" cy="34397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6E037-5185-4122-BEE8-0D27915DD2AE}">
      <dsp:nvSpPr>
        <dsp:cNvPr id="0" name=""/>
        <dsp:cNvSpPr/>
      </dsp:nvSpPr>
      <dsp:spPr>
        <a:xfrm>
          <a:off x="2972079" y="139"/>
          <a:ext cx="2285441" cy="1142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0">
            <a:lnSpc>
              <a:spcPct val="90000"/>
            </a:lnSpc>
            <a:spcBef>
              <a:spcPct val="0"/>
            </a:spcBef>
            <a:spcAft>
              <a:spcPct val="35000"/>
            </a:spcAft>
          </a:pPr>
          <a:r>
            <a:rPr lang="en-US" sz="3900" kern="1200" smtClean="0"/>
            <a:t>Constant</a:t>
          </a:r>
          <a:br>
            <a:rPr lang="en-US" sz="3900" kern="1200" smtClean="0"/>
          </a:br>
          <a:endParaRPr lang="en-US" sz="3900" kern="1200"/>
        </a:p>
      </dsp:txBody>
      <dsp:txXfrm>
        <a:off x="2972079" y="139"/>
        <a:ext cx="2285441" cy="11427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25BFA-D2A1-4955-9A27-51ED5390B98B}">
      <dsp:nvSpPr>
        <dsp:cNvPr id="0" name=""/>
        <dsp:cNvSpPr/>
      </dsp:nvSpPr>
      <dsp:spPr>
        <a:xfrm>
          <a:off x="0" y="617061"/>
          <a:ext cx="8229600" cy="329184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0" bIns="36195" numCol="1" spcCol="1270" anchor="ctr" anchorCtr="0">
          <a:noAutofit/>
        </a:bodyPr>
        <a:lstStyle/>
        <a:p>
          <a:pPr lvl="0" algn="ctr" defTabSz="2533650" rtl="0">
            <a:lnSpc>
              <a:spcPct val="90000"/>
            </a:lnSpc>
            <a:spcBef>
              <a:spcPct val="0"/>
            </a:spcBef>
            <a:spcAft>
              <a:spcPct val="35000"/>
            </a:spcAft>
          </a:pPr>
          <a:r>
            <a:rPr lang="en-US" sz="5700" kern="1200" smtClean="0"/>
            <a:t>A value that does not change. A fixed value</a:t>
          </a:r>
          <a:endParaRPr lang="en-US" sz="5700" kern="1200"/>
        </a:p>
      </dsp:txBody>
      <dsp:txXfrm>
        <a:off x="1645920" y="617061"/>
        <a:ext cx="4937760" cy="32918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2B7FF-63A4-453B-9990-F89B6D966CED}">
      <dsp:nvSpPr>
        <dsp:cNvPr id="0" name=""/>
        <dsp:cNvSpPr/>
      </dsp:nvSpPr>
      <dsp:spPr>
        <a:xfrm>
          <a:off x="2686273" y="89"/>
          <a:ext cx="2857053" cy="11428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US" sz="2800" b="1" kern="1200" dirty="0" smtClean="0"/>
            <a:t>Data Types</a:t>
          </a:r>
          <a:br>
            <a:rPr lang="en-US" sz="2800" b="1" kern="1200" dirty="0" smtClean="0"/>
          </a:br>
          <a:endParaRPr lang="en-US" sz="2800" b="1" kern="1200" dirty="0"/>
        </a:p>
      </dsp:txBody>
      <dsp:txXfrm>
        <a:off x="3257684" y="89"/>
        <a:ext cx="1714232" cy="11428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02DDF-C3A9-4BAB-8652-FB7F680A0C21}">
      <dsp:nvSpPr>
        <dsp:cNvPr id="0" name=""/>
        <dsp:cNvSpPr/>
      </dsp:nvSpPr>
      <dsp:spPr>
        <a:xfrm>
          <a:off x="1251485" y="0"/>
          <a:ext cx="4525963" cy="4525963"/>
        </a:xfrm>
        <a:prstGeom prst="triangl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C35F956-2F68-4D84-8C39-4BDA6E3CCC3C}">
      <dsp:nvSpPr>
        <dsp:cNvPr id="0" name=""/>
        <dsp:cNvSpPr/>
      </dsp:nvSpPr>
      <dsp:spPr>
        <a:xfrm>
          <a:off x="2992696" y="453378"/>
          <a:ext cx="3985418" cy="323246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Data types is the type of value that can be stored in a program. There are 3 main data types strings (text), integer (whole number) float (decimal).</a:t>
          </a:r>
          <a:endParaRPr lang="en-US" sz="2700" kern="1200"/>
        </a:p>
      </dsp:txBody>
      <dsp:txXfrm>
        <a:off x="3150492" y="611174"/>
        <a:ext cx="3669826" cy="29168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0FFF2-308B-40E5-ACF6-8FE5252D083B}">
      <dsp:nvSpPr>
        <dsp:cNvPr id="0" name=""/>
        <dsp:cNvSpPr/>
      </dsp:nvSpPr>
      <dsp:spPr>
        <a:xfrm>
          <a:off x="2686273" y="89"/>
          <a:ext cx="2857053" cy="11428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kern="1200" smtClean="0"/>
            <a:t>Operators</a:t>
          </a:r>
          <a:br>
            <a:rPr lang="en-US" sz="3200" kern="1200" smtClean="0"/>
          </a:br>
          <a:endParaRPr lang="en-US" sz="3200" kern="1200"/>
        </a:p>
      </dsp:txBody>
      <dsp:txXfrm>
        <a:off x="3257684" y="89"/>
        <a:ext cx="1714232" cy="11428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864B2-FB4F-4707-BA1D-98F882FC4C85}">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00578B-CD3E-4550-878C-CEA70C9B7E79}">
      <dsp:nvSpPr>
        <dsp:cNvPr id="0" name=""/>
        <dsp:cNvSpPr/>
      </dsp:nvSpPr>
      <dsp:spPr>
        <a:xfrm>
          <a:off x="0" y="1357788"/>
          <a:ext cx="822960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smtClean="0"/>
            <a:t>Operators are symbols used to perform operations on values, such as addition, subtraction, and comparison. Add + Subtract - Multiply * Divide /</a:t>
          </a:r>
          <a:endParaRPr lang="en-US" sz="3000" kern="1200"/>
        </a:p>
      </dsp:txBody>
      <dsp:txXfrm>
        <a:off x="88376" y="1446164"/>
        <a:ext cx="8052848" cy="163363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3AD1C-BF28-4EE3-980E-92E2F0964E00}">
      <dsp:nvSpPr>
        <dsp:cNvPr id="0" name=""/>
        <dsp:cNvSpPr/>
      </dsp:nvSpPr>
      <dsp:spPr>
        <a:xfrm>
          <a:off x="152402" y="21"/>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3200" kern="1200" dirty="0" smtClean="0"/>
            <a:t>Step 1: Program Requirement</a:t>
          </a:r>
          <a:endParaRPr lang="en-US" sz="3200" kern="1200" dirty="0"/>
        </a:p>
      </dsp:txBody>
      <dsp:txXfrm>
        <a:off x="780968" y="530826"/>
        <a:ext cx="2595368" cy="3439731"/>
      </dsp:txXfrm>
    </dsp:sp>
    <dsp:sp modelId="{D3AAC873-EA46-48ED-8CBE-1A8F11BAF80A}">
      <dsp:nvSpPr>
        <dsp:cNvPr id="0" name=""/>
        <dsp:cNvSpPr/>
      </dsp:nvSpPr>
      <dsp:spPr>
        <a:xfrm>
          <a:off x="3486234"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kern="1200" smtClean="0"/>
            <a:t>The first step before creating an application is getting program requirements. The program requirement is what the user wants from a program. What functionality should it provide</a:t>
          </a:r>
          <a:endParaRPr lang="en-US" sz="2200" kern="1200"/>
        </a:p>
      </dsp:txBody>
      <dsp:txXfrm>
        <a:off x="4763642" y="543115"/>
        <a:ext cx="2595368" cy="343973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1B63B-8D87-4FB8-BA01-7E908758E511}">
      <dsp:nvSpPr>
        <dsp:cNvPr id="0" name=""/>
        <dsp:cNvSpPr/>
      </dsp:nvSpPr>
      <dsp:spPr>
        <a:xfrm>
          <a:off x="1828800" y="89"/>
          <a:ext cx="4571999" cy="11428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US" sz="2600" kern="1200" dirty="0" smtClean="0"/>
            <a:t>Step 2: Creating Algorithms</a:t>
          </a:r>
          <a:br>
            <a:rPr lang="en-US" sz="2600" kern="1200" dirty="0" smtClean="0"/>
          </a:br>
          <a:endParaRPr lang="en-US" sz="2600" kern="1200" dirty="0"/>
        </a:p>
      </dsp:txBody>
      <dsp:txXfrm>
        <a:off x="2400211" y="89"/>
        <a:ext cx="3429178" cy="114282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D1C12-A129-4968-9F1E-45E23562E8DA}">
      <dsp:nvSpPr>
        <dsp:cNvPr id="0" name=""/>
        <dsp:cNvSpPr/>
      </dsp:nvSpPr>
      <dsp:spPr>
        <a:xfrm>
          <a:off x="1851818" y="0"/>
          <a:ext cx="4525963" cy="45259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kern="1200" smtClean="0"/>
            <a:t>It is created in the English language. An algorithm has two main keywords input and output. Each program will be divided into inputs and outputs. With the inputs we can perform arithmetic operations using any operator.</a:t>
          </a:r>
          <a:endParaRPr lang="en-US" sz="2200" kern="1200"/>
        </a:p>
      </dsp:txBody>
      <dsp:txXfrm>
        <a:off x="2514630" y="662812"/>
        <a:ext cx="3200339" cy="3200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E1121-FA93-4B18-9918-1F8409B96663}">
      <dsp:nvSpPr>
        <dsp:cNvPr id="0" name=""/>
        <dsp:cNvSpPr/>
      </dsp:nvSpPr>
      <dsp:spPr>
        <a:xfrm>
          <a:off x="1113181" y="1"/>
          <a:ext cx="4174437" cy="2285997"/>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rtl="0">
            <a:lnSpc>
              <a:spcPct val="90000"/>
            </a:lnSpc>
            <a:spcBef>
              <a:spcPct val="0"/>
            </a:spcBef>
            <a:spcAft>
              <a:spcPct val="35000"/>
            </a:spcAft>
          </a:pPr>
          <a:r>
            <a:rPr lang="en-US" sz="3800" b="1" kern="1200" dirty="0" smtClean="0"/>
            <a:t>QALBEEN KHALID</a:t>
          </a:r>
          <a:endParaRPr lang="en-US" sz="3800" kern="1200" dirty="0"/>
        </a:p>
      </dsp:txBody>
      <dsp:txXfrm>
        <a:off x="1811289" y="535485"/>
        <a:ext cx="2778221" cy="1175050"/>
      </dsp:txXfrm>
    </dsp:sp>
    <dsp:sp modelId="{14CED54A-599F-4E7E-9149-4B1D21475569}">
      <dsp:nvSpPr>
        <dsp:cNvPr id="0" name=""/>
        <dsp:cNvSpPr/>
      </dsp:nvSpPr>
      <dsp:spPr>
        <a:xfrm>
          <a:off x="2588350" y="322695"/>
          <a:ext cx="1546479" cy="1546479"/>
        </a:xfrm>
        <a:prstGeom prst="circularArrow">
          <a:avLst>
            <a:gd name="adj1" fmla="val 4878"/>
            <a:gd name="adj2" fmla="val 312630"/>
            <a:gd name="adj3" fmla="val 2944068"/>
            <a:gd name="adj4" fmla="val 15516321"/>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01BDB-0E46-4493-82FB-B5C5AB559B84}">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4700" kern="1200" smtClean="0"/>
            <a:t>PROGRAM REQUIREMENTS</a:t>
          </a:r>
          <a:endParaRPr lang="en-US" sz="4700" kern="1200"/>
        </a:p>
      </dsp:txBody>
      <dsp:txXfrm>
        <a:off x="55030" y="62882"/>
        <a:ext cx="8119540" cy="10172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4D12B-2F17-4AB2-BFFE-634AD60A3479}">
      <dsp:nvSpPr>
        <dsp:cNvPr id="0" name=""/>
        <dsp:cNvSpPr/>
      </dsp:nvSpPr>
      <dsp:spPr>
        <a:xfrm>
          <a:off x="1474737" y="3088"/>
          <a:ext cx="5280124" cy="21120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kern="1200" smtClean="0"/>
            <a:t>Input email and password and output “account created” </a:t>
          </a:r>
          <a:endParaRPr lang="en-US" sz="3200" kern="1200"/>
        </a:p>
      </dsp:txBody>
      <dsp:txXfrm>
        <a:off x="2530762" y="3088"/>
        <a:ext cx="3168075" cy="2112049"/>
      </dsp:txXfrm>
    </dsp:sp>
    <dsp:sp modelId="{CB985835-C325-4C85-A2C2-BC392D54125E}">
      <dsp:nvSpPr>
        <dsp:cNvPr id="0" name=""/>
        <dsp:cNvSpPr/>
      </dsp:nvSpPr>
      <dsp:spPr>
        <a:xfrm>
          <a:off x="1474737" y="2410824"/>
          <a:ext cx="5280124" cy="21120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kern="1200" smtClean="0"/>
            <a:t>Input a number, multiply it by 10, add 20 and display the answer.</a:t>
          </a:r>
          <a:endParaRPr lang="en-US" sz="3200" kern="1200"/>
        </a:p>
      </dsp:txBody>
      <dsp:txXfrm>
        <a:off x="2530762" y="2410824"/>
        <a:ext cx="3168075" cy="21120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34003-6FB7-42D9-A43A-FDB2E3C388B1}">
      <dsp:nvSpPr>
        <dsp:cNvPr id="0" name=""/>
        <dsp:cNvSpPr/>
      </dsp:nvSpPr>
      <dsp:spPr>
        <a:xfrm>
          <a:off x="4018" y="0"/>
          <a:ext cx="8221563" cy="155416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364" tIns="122682" rIns="61341" bIns="122682" numCol="1" spcCol="1270" anchor="ctr" anchorCtr="0">
          <a:noAutofit/>
        </a:bodyPr>
        <a:lstStyle/>
        <a:p>
          <a:pPr lvl="0" algn="ctr" defTabSz="2044700" rtl="0">
            <a:lnSpc>
              <a:spcPct val="90000"/>
            </a:lnSpc>
            <a:spcBef>
              <a:spcPct val="0"/>
            </a:spcBef>
            <a:spcAft>
              <a:spcPct val="35000"/>
            </a:spcAft>
          </a:pPr>
          <a:r>
            <a:rPr lang="en-US" sz="4600" kern="1200" dirty="0" smtClean="0"/>
            <a:t>Algorithm Questions</a:t>
          </a:r>
          <a:br>
            <a:rPr lang="en-US" sz="4600" kern="1200" dirty="0" smtClean="0"/>
          </a:br>
          <a:endParaRPr lang="en-US" sz="4600" kern="1200" dirty="0"/>
        </a:p>
      </dsp:txBody>
      <dsp:txXfrm>
        <a:off x="4018" y="0"/>
        <a:ext cx="7833023" cy="155416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624F9-30DA-4860-9BD9-CF2ABA02A764}">
      <dsp:nvSpPr>
        <dsp:cNvPr id="0" name=""/>
        <dsp:cNvSpPr/>
      </dsp:nvSpPr>
      <dsp:spPr>
        <a:xfrm>
          <a:off x="4648200" y="609601"/>
          <a:ext cx="3446855" cy="3154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4DB6C-40E5-485D-A351-04877DC7ED19}">
      <dsp:nvSpPr>
        <dsp:cNvPr id="0" name=""/>
        <dsp:cNvSpPr/>
      </dsp:nvSpPr>
      <dsp:spPr>
        <a:xfrm>
          <a:off x="5181612" y="914412"/>
          <a:ext cx="2406927" cy="240735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User gives a number add 54 to it multiply by 2 and divide by 4. Display the result.</a:t>
          </a:r>
          <a:endParaRPr lang="en-US" sz="1900" kern="1200" dirty="0"/>
        </a:p>
      </dsp:txBody>
      <dsp:txXfrm>
        <a:off x="5525950" y="1258385"/>
        <a:ext cx="1719397" cy="1719413"/>
      </dsp:txXfrm>
    </dsp:sp>
    <dsp:sp modelId="{4BD34700-EA37-4657-B7E0-6C186BE1A368}">
      <dsp:nvSpPr>
        <dsp:cNvPr id="0" name=""/>
        <dsp:cNvSpPr/>
      </dsp:nvSpPr>
      <dsp:spPr>
        <a:xfrm rot="2700000">
          <a:off x="1043795" y="662818"/>
          <a:ext cx="3200326" cy="320032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499DA-6F08-46AC-9BFA-291D122A5EF7}">
      <dsp:nvSpPr>
        <dsp:cNvPr id="0" name=""/>
        <dsp:cNvSpPr/>
      </dsp:nvSpPr>
      <dsp:spPr>
        <a:xfrm>
          <a:off x="1295393" y="1066798"/>
          <a:ext cx="2406927" cy="240735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User enters their name display “hello” and user’s name. </a:t>
          </a:r>
          <a:endParaRPr lang="en-US" sz="1900" kern="1200" dirty="0"/>
        </a:p>
      </dsp:txBody>
      <dsp:txXfrm>
        <a:off x="1639158" y="1410771"/>
        <a:ext cx="1719397" cy="171941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4A327-63B5-47DF-BD00-13CA209E812B}">
      <dsp:nvSpPr>
        <dsp:cNvPr id="0" name=""/>
        <dsp:cNvSpPr/>
      </dsp:nvSpPr>
      <dsp:spPr>
        <a:xfrm>
          <a:off x="0" y="14580"/>
          <a:ext cx="8229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Algorithm Questions</a:t>
          </a:r>
          <a:br>
            <a:rPr lang="en-US" sz="2800" kern="1200" smtClean="0"/>
          </a:br>
          <a:endParaRPr lang="en-US" sz="2800" kern="1200"/>
        </a:p>
      </dsp:txBody>
      <dsp:txXfrm>
        <a:off x="54373" y="68953"/>
        <a:ext cx="8120854" cy="100509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BCC09-E3CB-4ACC-9153-D93721BAD9EE}">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C617B-5BFE-46EA-93F0-885317F7A475}">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1.User enters 3 numbers, add the first 2 numbers and subtract the 3rd number display the result. </a:t>
          </a:r>
          <a:endParaRPr lang="en-US" sz="3200" kern="1200" dirty="0"/>
        </a:p>
      </dsp:txBody>
      <dsp:txXfrm>
        <a:off x="2262981" y="0"/>
        <a:ext cx="5966618" cy="2149832"/>
      </dsp:txXfrm>
    </dsp:sp>
    <dsp:sp modelId="{D9280144-95B5-4D24-802E-9C1232E9D6D1}">
      <dsp:nvSpPr>
        <dsp:cNvPr id="0" name=""/>
        <dsp:cNvSpPr/>
      </dsp:nvSpPr>
      <dsp:spPr>
        <a:xfrm>
          <a:off x="1188065" y="2149832"/>
          <a:ext cx="2149832" cy="21498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6CAD01-F56E-4000-BD92-CABFDD354EFC}">
      <dsp:nvSpPr>
        <dsp:cNvPr id="0" name=""/>
        <dsp:cNvSpPr/>
      </dsp:nvSpPr>
      <dsp:spPr>
        <a:xfrm>
          <a:off x="2262981" y="2149832"/>
          <a:ext cx="5966618" cy="21498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2. User enters email, password. Display “Confirm Password”. User enters password again. Display “account created successfully”</a:t>
          </a:r>
          <a:endParaRPr lang="en-US" sz="3200" kern="1200" dirty="0"/>
        </a:p>
      </dsp:txBody>
      <dsp:txXfrm>
        <a:off x="2262981" y="2149832"/>
        <a:ext cx="5966618" cy="214983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669BF-D057-4AA3-AF09-1B08563DE942}">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4700" kern="1200" smtClean="0"/>
            <a:t>WARM-UP QUESTION</a:t>
          </a:r>
          <a:endParaRPr lang="en-US" sz="4700" kern="1200"/>
        </a:p>
      </dsp:txBody>
      <dsp:txXfrm>
        <a:off x="55030" y="62882"/>
        <a:ext cx="8119540" cy="101723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1CD9C-DED3-43FB-A61B-EB1123773602}">
      <dsp:nvSpPr>
        <dsp:cNvPr id="0" name=""/>
        <dsp:cNvSpPr/>
      </dsp:nvSpPr>
      <dsp:spPr>
        <a:xfrm>
          <a:off x="380992" y="1142986"/>
          <a:ext cx="3394472" cy="339447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5AEAE-EFA1-46B5-BA69-D0FC1AD1895C}">
      <dsp:nvSpPr>
        <dsp:cNvPr id="0" name=""/>
        <dsp:cNvSpPr/>
      </dsp:nvSpPr>
      <dsp:spPr>
        <a:xfrm>
          <a:off x="4572008" y="0"/>
          <a:ext cx="3050187"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39370" rIns="39370" bIns="39370" numCol="1" spcCol="1270" anchor="ctr" anchorCtr="0">
          <a:noAutofit/>
        </a:bodyPr>
        <a:lstStyle/>
        <a:p>
          <a:pPr lvl="0" algn="l" defTabSz="1377950" rtl="0">
            <a:lnSpc>
              <a:spcPct val="90000"/>
            </a:lnSpc>
            <a:spcBef>
              <a:spcPct val="0"/>
            </a:spcBef>
            <a:spcAft>
              <a:spcPct val="35000"/>
            </a:spcAft>
          </a:pPr>
          <a:r>
            <a:rPr lang="en-US" sz="3100" kern="1200" smtClean="0"/>
            <a:t>Take an input of 4 numbers add the first two numbers, multiply the third number and divide by the fourth number. Display the answer.</a:t>
          </a:r>
          <a:endParaRPr lang="en-US" sz="3100" kern="1200"/>
        </a:p>
      </dsp:txBody>
      <dsp:txXfrm>
        <a:off x="4572008" y="0"/>
        <a:ext cx="3050187" cy="4525963"/>
      </dsp:txXfrm>
    </dsp:sp>
    <dsp:sp modelId="{C15100FA-245E-48F3-A232-6CEADDFBE647}">
      <dsp:nvSpPr>
        <dsp:cNvPr id="0" name=""/>
        <dsp:cNvSpPr/>
      </dsp:nvSpPr>
      <dsp:spPr>
        <a:xfrm>
          <a:off x="4343399" y="381000"/>
          <a:ext cx="42430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F722C-FC94-484B-A5A6-09587C363045}">
      <dsp:nvSpPr>
        <dsp:cNvPr id="0" name=""/>
        <dsp:cNvSpPr/>
      </dsp:nvSpPr>
      <dsp:spPr>
        <a:xfrm rot="5400000">
          <a:off x="2371898" y="523716"/>
          <a:ext cx="2122676" cy="1837258"/>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ED2B0-22D5-494F-8FF1-25C81EBC3805}">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3283CE-7724-4DF3-B81C-9C8B143B8E71}">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smtClean="0"/>
            <a:t>PYTHON</a:t>
          </a:r>
          <a:endParaRPr lang="en-US" sz="5200" kern="1200"/>
        </a:p>
      </dsp:txBody>
      <dsp:txXfrm>
        <a:off x="571500" y="0"/>
        <a:ext cx="7658100" cy="11430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60101-5C58-4731-9E88-F2FB734CC6F1}">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F310F-E1D5-459D-ABE0-682C054A7C5E}">
      <dsp:nvSpPr>
        <dsp:cNvPr id="0" name=""/>
        <dsp:cNvSpPr/>
      </dsp:nvSpPr>
      <dsp:spPr>
        <a:xfrm>
          <a:off x="172889" y="1357788"/>
          <a:ext cx="38415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It is text-based programming language. The commands in python are text.</a:t>
          </a:r>
          <a:endParaRPr lang="en-US" sz="2500" kern="1200"/>
        </a:p>
      </dsp:txBody>
      <dsp:txXfrm>
        <a:off x="261265" y="1446164"/>
        <a:ext cx="3664799" cy="1633633"/>
      </dsp:txXfrm>
    </dsp:sp>
    <dsp:sp modelId="{0969145B-7F1A-4A9B-AB83-473071E7BD4F}">
      <dsp:nvSpPr>
        <dsp:cNvPr id="0" name=""/>
        <dsp:cNvSpPr/>
      </dsp:nvSpPr>
      <dsp:spPr>
        <a:xfrm>
          <a:off x="4215158" y="1357788"/>
          <a:ext cx="38415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Python shell is the platform used to type and execute the commands. See book page 66.</a:t>
          </a:r>
          <a:endParaRPr lang="en-US" sz="2500" kern="1200"/>
        </a:p>
      </dsp:txBody>
      <dsp:txXfrm>
        <a:off x="4303534" y="1446164"/>
        <a:ext cx="3664799" cy="1633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D0075-C34C-4A64-B1C8-370CD115D6AE}">
      <dsp:nvSpPr>
        <dsp:cNvPr id="0" name=""/>
        <dsp:cNvSpPr/>
      </dsp:nvSpPr>
      <dsp:spPr>
        <a:xfrm>
          <a:off x="1917514" y="920"/>
          <a:ext cx="4394571" cy="17047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rtl="0">
            <a:lnSpc>
              <a:spcPct val="90000"/>
            </a:lnSpc>
            <a:spcBef>
              <a:spcPct val="0"/>
            </a:spcBef>
            <a:spcAft>
              <a:spcPct val="35000"/>
            </a:spcAft>
          </a:pPr>
          <a:r>
            <a:rPr lang="en-US" sz="3700" kern="1200" dirty="0" smtClean="0"/>
            <a:t>Programming</a:t>
          </a:r>
          <a:br>
            <a:rPr lang="en-US" sz="3700" kern="1200" dirty="0" smtClean="0"/>
          </a:br>
          <a:endParaRPr lang="en-US" sz="3700" kern="1200" dirty="0"/>
        </a:p>
      </dsp:txBody>
      <dsp:txXfrm>
        <a:off x="2769875" y="920"/>
        <a:ext cx="2689850" cy="170472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1E909-33C2-4EAB-B416-82B453540C22}">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861AE-AC6C-442C-8877-47518DFF1757}">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Rules of </a:t>
          </a:r>
          <a:r>
            <a:rPr lang="en-US" sz="3200" kern="1200" smtClean="0"/>
            <a:t>Variables(see pg. </a:t>
          </a:r>
          <a:r>
            <a:rPr lang="en-US" sz="3200" kern="1200" dirty="0" smtClean="0"/>
            <a:t>67)</a:t>
          </a:r>
          <a:br>
            <a:rPr lang="en-US" sz="3200" kern="1200" dirty="0" smtClean="0"/>
          </a:br>
          <a:endParaRPr lang="en-US" sz="3200" kern="1200" dirty="0"/>
        </a:p>
      </dsp:txBody>
      <dsp:txXfrm>
        <a:off x="571500" y="0"/>
        <a:ext cx="7658100" cy="11430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E4FF1-81CD-44D4-BB3A-F4358BB04DE9}">
      <dsp:nvSpPr>
        <dsp:cNvPr id="0" name=""/>
        <dsp:cNvSpPr/>
      </dsp:nvSpPr>
      <dsp:spPr>
        <a:xfrm>
          <a:off x="1966118" y="0"/>
          <a:ext cx="4754563" cy="47545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6AC4A-5BD7-4616-8896-E4E496C0A78D}">
      <dsp:nvSpPr>
        <dsp:cNvPr id="0" name=""/>
        <dsp:cNvSpPr/>
      </dsp:nvSpPr>
      <dsp:spPr>
        <a:xfrm>
          <a:off x="2417801" y="451683"/>
          <a:ext cx="1854279" cy="18542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The variable name should tell you what value is stored in the variable. </a:t>
          </a:r>
          <a:endParaRPr lang="en-US" sz="1900" kern="1200"/>
        </a:p>
      </dsp:txBody>
      <dsp:txXfrm>
        <a:off x="2508319" y="542201"/>
        <a:ext cx="1673243" cy="1673243"/>
      </dsp:txXfrm>
    </dsp:sp>
    <dsp:sp modelId="{8A7DBBD0-367A-4DF9-A0CE-CB0BB410BCE0}">
      <dsp:nvSpPr>
        <dsp:cNvPr id="0" name=""/>
        <dsp:cNvSpPr/>
      </dsp:nvSpPr>
      <dsp:spPr>
        <a:xfrm>
          <a:off x="4414718" y="451683"/>
          <a:ext cx="1854279" cy="18542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Name of the variable must be of one word only.</a:t>
          </a:r>
          <a:endParaRPr lang="en-US" sz="1900" kern="1200"/>
        </a:p>
      </dsp:txBody>
      <dsp:txXfrm>
        <a:off x="4505236" y="542201"/>
        <a:ext cx="1673243" cy="1673243"/>
      </dsp:txXfrm>
    </dsp:sp>
    <dsp:sp modelId="{89091FB3-2C34-47B8-816B-6BB3246510D6}">
      <dsp:nvSpPr>
        <dsp:cNvPr id="0" name=""/>
        <dsp:cNvSpPr/>
      </dsp:nvSpPr>
      <dsp:spPr>
        <a:xfrm>
          <a:off x="2417801" y="2448599"/>
          <a:ext cx="1854279" cy="18542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No spaces contain letters, number and underscore only. </a:t>
          </a:r>
          <a:endParaRPr lang="en-US" sz="1900" kern="1200"/>
        </a:p>
      </dsp:txBody>
      <dsp:txXfrm>
        <a:off x="2508319" y="2539117"/>
        <a:ext cx="1673243" cy="1673243"/>
      </dsp:txXfrm>
    </dsp:sp>
    <dsp:sp modelId="{D33E5F5C-B014-47D6-B11E-058BA8FA3C95}">
      <dsp:nvSpPr>
        <dsp:cNvPr id="0" name=""/>
        <dsp:cNvSpPr/>
      </dsp:nvSpPr>
      <dsp:spPr>
        <a:xfrm>
          <a:off x="4414718" y="2448599"/>
          <a:ext cx="1854279" cy="18542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Start with a letter.</a:t>
          </a:r>
          <a:endParaRPr lang="en-US" sz="1900" kern="1200"/>
        </a:p>
      </dsp:txBody>
      <dsp:txXfrm>
        <a:off x="4505236" y="2539117"/>
        <a:ext cx="1673243" cy="167324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F87AE-C9B8-4B77-8C91-3777C5EBD1B1}">
      <dsp:nvSpPr>
        <dsp:cNvPr id="0" name=""/>
        <dsp:cNvSpPr/>
      </dsp:nvSpPr>
      <dsp:spPr>
        <a:xfrm>
          <a:off x="0" y="14580"/>
          <a:ext cx="8229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Are these valid variables</a:t>
          </a:r>
          <a:br>
            <a:rPr lang="en-US" sz="2800" kern="1200" smtClean="0"/>
          </a:br>
          <a:endParaRPr lang="en-US" sz="2800" kern="1200"/>
        </a:p>
      </dsp:txBody>
      <dsp:txXfrm>
        <a:off x="54373" y="68953"/>
        <a:ext cx="8120854" cy="100509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2269F-B285-422C-94BA-414D4306380B}">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CA2A8-35D0-4C68-8A2A-F86673E16267}">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Identify valid and invalid variables from the list below and put them in appropriate columns.</a:t>
          </a:r>
          <a:br>
            <a:rPr lang="en-US" sz="2300" kern="1200" smtClean="0"/>
          </a:br>
          <a:endParaRPr lang="en-US" sz="2300" kern="1200"/>
        </a:p>
      </dsp:txBody>
      <dsp:txXfrm>
        <a:off x="571500" y="0"/>
        <a:ext cx="7658100" cy="11430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46F8D-D28B-4E09-ACD0-CD7AAF81459F}">
      <dsp:nvSpPr>
        <dsp:cNvPr id="0" name=""/>
        <dsp:cNvSpPr/>
      </dsp:nvSpPr>
      <dsp:spPr>
        <a:xfrm>
          <a:off x="2686273" y="89"/>
          <a:ext cx="2857053" cy="11428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lvl="0" algn="ctr" defTabSz="1733550" rtl="0">
            <a:lnSpc>
              <a:spcPct val="90000"/>
            </a:lnSpc>
            <a:spcBef>
              <a:spcPct val="0"/>
            </a:spcBef>
            <a:spcAft>
              <a:spcPct val="35000"/>
            </a:spcAft>
          </a:pPr>
          <a:r>
            <a:rPr lang="en-US" sz="3900" kern="1200" smtClean="0"/>
            <a:t>Find out</a:t>
          </a:r>
          <a:endParaRPr lang="en-US" sz="3900" kern="1200"/>
        </a:p>
      </dsp:txBody>
      <dsp:txXfrm>
        <a:off x="3257684" y="89"/>
        <a:ext cx="1714232" cy="114282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814E6-A359-44DE-B6E1-4084D406D890}">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1325F-52D8-43D1-97B6-DF6B78D1BFF6}">
      <dsp:nvSpPr>
        <dsp:cNvPr id="0" name=""/>
        <dsp:cNvSpPr/>
      </dsp:nvSpPr>
      <dsp:spPr>
        <a:xfrm>
          <a:off x="3775352" y="453038"/>
          <a:ext cx="2941875"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Are these valid Variables? </a:t>
          </a:r>
          <a:endParaRPr lang="en-US" sz="2000" kern="1200"/>
        </a:p>
      </dsp:txBody>
      <dsp:txXfrm>
        <a:off x="3806767" y="484453"/>
        <a:ext cx="2879045" cy="580705"/>
      </dsp:txXfrm>
    </dsp:sp>
    <dsp:sp modelId="{2768D65E-CD76-4D01-B6CE-6F9A83D56E45}">
      <dsp:nvSpPr>
        <dsp:cNvPr id="0" name=""/>
        <dsp:cNvSpPr/>
      </dsp:nvSpPr>
      <dsp:spPr>
        <a:xfrm>
          <a:off x="3775352" y="1177015"/>
          <a:ext cx="2941875"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Roll#</a:t>
          </a:r>
          <a:endParaRPr lang="en-US" sz="2000" kern="1200"/>
        </a:p>
      </dsp:txBody>
      <dsp:txXfrm>
        <a:off x="3806767" y="1208430"/>
        <a:ext cx="2879045" cy="580705"/>
      </dsp:txXfrm>
    </dsp:sp>
    <dsp:sp modelId="{94464B49-7998-421E-81A4-08CCF077DED2}">
      <dsp:nvSpPr>
        <dsp:cNvPr id="0" name=""/>
        <dsp:cNvSpPr/>
      </dsp:nvSpPr>
      <dsp:spPr>
        <a:xfrm>
          <a:off x="3775352" y="1900992"/>
          <a:ext cx="2941875"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_volume </a:t>
          </a:r>
          <a:endParaRPr lang="en-US" sz="2000" kern="1200"/>
        </a:p>
      </dsp:txBody>
      <dsp:txXfrm>
        <a:off x="3806767" y="1932407"/>
        <a:ext cx="2879045" cy="580705"/>
      </dsp:txXfrm>
    </dsp:sp>
    <dsp:sp modelId="{FB8E190F-256E-4DDC-9B05-C0A26BF9A2A8}">
      <dsp:nvSpPr>
        <dsp:cNvPr id="0" name=""/>
        <dsp:cNvSpPr/>
      </dsp:nvSpPr>
      <dsp:spPr>
        <a:xfrm>
          <a:off x="3775352" y="2624970"/>
          <a:ext cx="2941875"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john’s_salary </a:t>
          </a:r>
          <a:endParaRPr lang="en-US" sz="2000" kern="1200"/>
        </a:p>
      </dsp:txBody>
      <dsp:txXfrm>
        <a:off x="3806767" y="2656385"/>
        <a:ext cx="2879045" cy="580705"/>
      </dsp:txXfrm>
    </dsp:sp>
    <dsp:sp modelId="{4831B252-0A9E-4627-BB88-5C5CB77B6EB8}">
      <dsp:nvSpPr>
        <dsp:cNvPr id="0" name=""/>
        <dsp:cNvSpPr/>
      </dsp:nvSpPr>
      <dsp:spPr>
        <a:xfrm>
          <a:off x="3775352" y="3348947"/>
          <a:ext cx="2941875"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new num</a:t>
          </a:r>
          <a:endParaRPr lang="en-US" sz="2000" kern="1200"/>
        </a:p>
      </dsp:txBody>
      <dsp:txXfrm>
        <a:off x="3806767" y="3380362"/>
        <a:ext cx="2879045" cy="58070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0B4BB-802A-4CF0-908B-6FCD56F259AD}">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6118B-B504-4EF8-9B8A-AF4950BF8743}">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smtClean="0"/>
            <a:t>Output Print Command</a:t>
          </a:r>
          <a:br>
            <a:rPr lang="en-US" sz="3200" kern="1200" smtClean="0"/>
          </a:br>
          <a:endParaRPr lang="en-US" sz="3200" kern="1200"/>
        </a:p>
      </dsp:txBody>
      <dsp:txXfrm>
        <a:off x="571500" y="0"/>
        <a:ext cx="7658100" cy="114300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90F9A-9E71-4896-BDCE-FE4C9CAC2FA6}">
      <dsp:nvSpPr>
        <dsp:cNvPr id="0" name=""/>
        <dsp:cNvSpPr/>
      </dsp:nvSpPr>
      <dsp:spPr>
        <a:xfrm>
          <a:off x="1474737" y="3088"/>
          <a:ext cx="5280124" cy="21120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rtl="0">
            <a:lnSpc>
              <a:spcPct val="90000"/>
            </a:lnSpc>
            <a:spcBef>
              <a:spcPct val="0"/>
            </a:spcBef>
            <a:spcAft>
              <a:spcPct val="35000"/>
            </a:spcAft>
          </a:pPr>
          <a:r>
            <a:rPr lang="en-US" sz="3400" kern="1200" smtClean="0"/>
            <a:t>To give an output in python we use the keyword print. </a:t>
          </a:r>
          <a:endParaRPr lang="en-US" sz="3400" kern="1200"/>
        </a:p>
      </dsp:txBody>
      <dsp:txXfrm>
        <a:off x="2530762" y="3088"/>
        <a:ext cx="3168075" cy="2112049"/>
      </dsp:txXfrm>
    </dsp:sp>
    <dsp:sp modelId="{88DC0FDC-3A72-411C-BCD4-7CFB4DA89FD8}">
      <dsp:nvSpPr>
        <dsp:cNvPr id="0" name=""/>
        <dsp:cNvSpPr/>
      </dsp:nvSpPr>
      <dsp:spPr>
        <a:xfrm>
          <a:off x="1474737" y="2410824"/>
          <a:ext cx="5280124" cy="21120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rtl="0">
            <a:lnSpc>
              <a:spcPct val="90000"/>
            </a:lnSpc>
            <a:spcBef>
              <a:spcPct val="0"/>
            </a:spcBef>
            <a:spcAft>
              <a:spcPct val="35000"/>
            </a:spcAft>
          </a:pPr>
          <a:r>
            <a:rPr lang="en-US" sz="3400" kern="1200" smtClean="0"/>
            <a:t>We can print: text numbers variables variables and text</a:t>
          </a:r>
          <a:endParaRPr lang="en-US" sz="3400" kern="1200"/>
        </a:p>
      </dsp:txBody>
      <dsp:txXfrm>
        <a:off x="2530762" y="2410824"/>
        <a:ext cx="3168075" cy="211204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34928-348A-424E-B091-4BF85C6AD9A3}">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4700" kern="1200" smtClean="0"/>
            <a:t>Print statement</a:t>
          </a:r>
          <a:endParaRPr lang="en-US" sz="4700" kern="1200"/>
        </a:p>
      </dsp:txBody>
      <dsp:txXfrm>
        <a:off x="55030" y="62882"/>
        <a:ext cx="8119540" cy="101723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BD295-516C-44BF-89F8-8A32B04E190D}">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3C166C-4D63-4616-8FCB-E8665DC46B1B}">
      <dsp:nvSpPr>
        <dsp:cNvPr id="0" name=""/>
        <dsp:cNvSpPr/>
      </dsp:nvSpPr>
      <dsp:spPr>
        <a:xfrm>
          <a:off x="8840"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print(“text”): Printing Text</a:t>
          </a:r>
          <a:endParaRPr lang="en-US" sz="2500" kern="1200"/>
        </a:p>
      </dsp:txBody>
      <dsp:txXfrm>
        <a:off x="97216" y="1446164"/>
        <a:ext cx="2472150" cy="1633633"/>
      </dsp:txXfrm>
    </dsp:sp>
    <dsp:sp modelId="{5C89E219-E810-49DC-9450-4C6D4D007D13}">
      <dsp:nvSpPr>
        <dsp:cNvPr id="0" name=""/>
        <dsp:cNvSpPr/>
      </dsp:nvSpPr>
      <dsp:spPr>
        <a:xfrm>
          <a:off x="2790348"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print(number): Printing Numbers</a:t>
          </a:r>
          <a:endParaRPr lang="en-US" sz="2500" kern="1200"/>
        </a:p>
      </dsp:txBody>
      <dsp:txXfrm>
        <a:off x="2878724" y="1446164"/>
        <a:ext cx="2472150" cy="1633633"/>
      </dsp:txXfrm>
    </dsp:sp>
    <dsp:sp modelId="{738EADC4-D30D-44C5-AC16-8F4F7D6C366F}">
      <dsp:nvSpPr>
        <dsp:cNvPr id="0" name=""/>
        <dsp:cNvSpPr/>
      </dsp:nvSpPr>
      <dsp:spPr>
        <a:xfrm>
          <a:off x="5571857"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print(variable name): </a:t>
          </a:r>
        </a:p>
        <a:p>
          <a:pPr lvl="0" algn="ctr" defTabSz="1111250" rtl="0">
            <a:lnSpc>
              <a:spcPct val="90000"/>
            </a:lnSpc>
            <a:spcBef>
              <a:spcPct val="0"/>
            </a:spcBef>
            <a:spcAft>
              <a:spcPct val="35000"/>
            </a:spcAft>
          </a:pPr>
          <a:r>
            <a:rPr lang="en-US" sz="2500" kern="1200" dirty="0" smtClean="0"/>
            <a:t>Printing Variables</a:t>
          </a:r>
          <a:endParaRPr lang="en-US" sz="2500" kern="1200" dirty="0"/>
        </a:p>
      </dsp:txBody>
      <dsp:txXfrm>
        <a:off x="5660233" y="1446164"/>
        <a:ext cx="2472150" cy="1633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DD1D5-FBBB-46D3-BB86-0DFD9B38B13B}">
      <dsp:nvSpPr>
        <dsp:cNvPr id="0" name=""/>
        <dsp:cNvSpPr/>
      </dsp:nvSpPr>
      <dsp:spPr>
        <a:xfrm>
          <a:off x="1828781" y="0"/>
          <a:ext cx="4525963" cy="45259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rtl="0">
            <a:lnSpc>
              <a:spcPct val="90000"/>
            </a:lnSpc>
            <a:spcBef>
              <a:spcPct val="0"/>
            </a:spcBef>
            <a:spcAft>
              <a:spcPct val="35000"/>
            </a:spcAft>
          </a:pPr>
          <a:r>
            <a:rPr lang="en-US" sz="3700" kern="1200" smtClean="0"/>
            <a:t>Programming is writing computer code to create a program, to solve a problem.</a:t>
          </a:r>
          <a:endParaRPr lang="en-US" sz="3700" kern="1200"/>
        </a:p>
      </dsp:txBody>
      <dsp:txXfrm>
        <a:off x="2491593" y="662812"/>
        <a:ext cx="3200339" cy="320033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7C75F-18C3-449D-85FE-C3BCA69C2F65}">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FA634-EF55-4413-94F2-6F1AE924EA69}">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smtClean="0"/>
            <a:t>Printing Variables</a:t>
          </a:r>
          <a:br>
            <a:rPr lang="en-US" sz="3200" kern="1200" smtClean="0"/>
          </a:br>
          <a:endParaRPr lang="en-US" sz="3200" kern="1200"/>
        </a:p>
      </dsp:txBody>
      <dsp:txXfrm>
        <a:off x="571500" y="0"/>
        <a:ext cx="7658100" cy="114300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C5B1A-A16E-4E2C-94F4-9B5757531CB6}">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6423B-6854-45D0-8A62-AEBDFC5DDC82}">
      <dsp:nvSpPr>
        <dsp:cNvPr id="0" name=""/>
        <dsp:cNvSpPr/>
      </dsp:nvSpPr>
      <dsp:spPr>
        <a:xfrm>
          <a:off x="3775352" y="453038"/>
          <a:ext cx="2941875" cy="321767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smtClean="0"/>
            <a:t>print(“text”, variable)</a:t>
          </a:r>
          <a:endParaRPr lang="en-US" sz="3800" kern="1200"/>
        </a:p>
      </dsp:txBody>
      <dsp:txXfrm>
        <a:off x="3918963" y="596649"/>
        <a:ext cx="2654653" cy="293045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7CC98-E6D3-43D3-8658-1285CD3AF854}">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672AAC-01E2-4015-A463-6D801984D3A1}">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smtClean="0"/>
            <a:t>Installation of python </a:t>
          </a:r>
          <a:br>
            <a:rPr lang="en-US" sz="3200" kern="1200" smtClean="0"/>
          </a:br>
          <a:endParaRPr lang="en-US" sz="3200" kern="1200"/>
        </a:p>
      </dsp:txBody>
      <dsp:txXfrm>
        <a:off x="571500" y="0"/>
        <a:ext cx="7658100" cy="114300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FA367-7E28-4C52-8E08-9E05173CADDA}">
      <dsp:nvSpPr>
        <dsp:cNvPr id="0" name=""/>
        <dsp:cNvSpPr/>
      </dsp:nvSpPr>
      <dsp:spPr>
        <a:xfrm>
          <a:off x="0" y="36561"/>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Go to the python website https://www.python.org/downloads/ </a:t>
          </a:r>
          <a:endParaRPr lang="en-US" sz="2100" kern="1200"/>
        </a:p>
      </dsp:txBody>
      <dsp:txXfrm>
        <a:off x="24588" y="61149"/>
        <a:ext cx="8180424" cy="454509"/>
      </dsp:txXfrm>
    </dsp:sp>
    <dsp:sp modelId="{FE883F1F-0C18-4074-A20A-967CFE85DB7D}">
      <dsp:nvSpPr>
        <dsp:cNvPr id="0" name=""/>
        <dsp:cNvSpPr/>
      </dsp:nvSpPr>
      <dsp:spPr>
        <a:xfrm>
          <a:off x="0" y="600726"/>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Click on the download python button. </a:t>
          </a:r>
          <a:endParaRPr lang="en-US" sz="2100" kern="1200"/>
        </a:p>
      </dsp:txBody>
      <dsp:txXfrm>
        <a:off x="24588" y="625314"/>
        <a:ext cx="8180424" cy="454509"/>
      </dsp:txXfrm>
    </dsp:sp>
    <dsp:sp modelId="{C04A2300-5BCE-4D77-8AD0-9FE94871107A}">
      <dsp:nvSpPr>
        <dsp:cNvPr id="0" name=""/>
        <dsp:cNvSpPr/>
      </dsp:nvSpPr>
      <dsp:spPr>
        <a:xfrm>
          <a:off x="0" y="1164891"/>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Click on the downloaded file and press run on the pop up. </a:t>
          </a:r>
          <a:endParaRPr lang="en-US" sz="2100" kern="1200"/>
        </a:p>
      </dsp:txBody>
      <dsp:txXfrm>
        <a:off x="24588" y="1189479"/>
        <a:ext cx="8180424" cy="454509"/>
      </dsp:txXfrm>
    </dsp:sp>
    <dsp:sp modelId="{1C8F4151-789C-4EB1-AE60-18253AC39183}">
      <dsp:nvSpPr>
        <dsp:cNvPr id="0" name=""/>
        <dsp:cNvSpPr/>
      </dsp:nvSpPr>
      <dsp:spPr>
        <a:xfrm>
          <a:off x="0" y="1729056"/>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Click on Install </a:t>
          </a:r>
          <a:endParaRPr lang="en-US" sz="2100" kern="1200"/>
        </a:p>
      </dsp:txBody>
      <dsp:txXfrm>
        <a:off x="24588" y="1753644"/>
        <a:ext cx="8180424" cy="454509"/>
      </dsp:txXfrm>
    </dsp:sp>
    <dsp:sp modelId="{A54F51E1-F448-4436-BC98-3EE9CC115583}">
      <dsp:nvSpPr>
        <dsp:cNvPr id="0" name=""/>
        <dsp:cNvSpPr/>
      </dsp:nvSpPr>
      <dsp:spPr>
        <a:xfrm>
          <a:off x="0" y="2293221"/>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Now Once the installation has finished, search for idle and open it. </a:t>
          </a:r>
          <a:endParaRPr lang="en-US" sz="2100" kern="1200"/>
        </a:p>
      </dsp:txBody>
      <dsp:txXfrm>
        <a:off x="24588" y="2317809"/>
        <a:ext cx="8180424" cy="454509"/>
      </dsp:txXfrm>
    </dsp:sp>
    <dsp:sp modelId="{18EACCC7-1D64-47B2-BCB8-F282A577B151}">
      <dsp:nvSpPr>
        <dsp:cNvPr id="0" name=""/>
        <dsp:cNvSpPr/>
      </dsp:nvSpPr>
      <dsp:spPr>
        <a:xfrm>
          <a:off x="0" y="2857386"/>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Click on file, and then new file. </a:t>
          </a:r>
          <a:endParaRPr lang="en-US" sz="2100" kern="1200"/>
        </a:p>
      </dsp:txBody>
      <dsp:txXfrm>
        <a:off x="24588" y="2881974"/>
        <a:ext cx="8180424" cy="454509"/>
      </dsp:txXfrm>
    </dsp:sp>
    <dsp:sp modelId="{EEAFCBC5-653C-4678-9420-A4A9E83E754F}">
      <dsp:nvSpPr>
        <dsp:cNvPr id="0" name=""/>
        <dsp:cNvSpPr/>
      </dsp:nvSpPr>
      <dsp:spPr>
        <a:xfrm>
          <a:off x="0" y="3421551"/>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This is where you will be entering your python commands. </a:t>
          </a:r>
          <a:endParaRPr lang="en-US" sz="2100" kern="1200"/>
        </a:p>
      </dsp:txBody>
      <dsp:txXfrm>
        <a:off x="24588" y="3446139"/>
        <a:ext cx="8180424" cy="454509"/>
      </dsp:txXfrm>
    </dsp:sp>
    <dsp:sp modelId="{88389F23-6AA1-426E-9626-E20E31E33774}">
      <dsp:nvSpPr>
        <dsp:cNvPr id="0" name=""/>
        <dsp:cNvSpPr/>
      </dsp:nvSpPr>
      <dsp:spPr>
        <a:xfrm>
          <a:off x="0" y="3985716"/>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To run the program, click on run and then select run module.</a:t>
          </a:r>
          <a:endParaRPr lang="en-US" sz="2100" kern="1200"/>
        </a:p>
      </dsp:txBody>
      <dsp:txXfrm>
        <a:off x="24588" y="4010304"/>
        <a:ext cx="8180424" cy="45450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C1533-4F72-4103-8465-54EBEB75E00E}">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01C9AD-5894-4D40-B0F5-096453C5B965}">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smtClean="0"/>
            <a:t>Lab Task</a:t>
          </a:r>
          <a:br>
            <a:rPr lang="en-US" sz="3200" kern="1200" smtClean="0"/>
          </a:br>
          <a:endParaRPr lang="en-US" sz="3200" kern="1200"/>
        </a:p>
      </dsp:txBody>
      <dsp:txXfrm>
        <a:off x="571500" y="0"/>
        <a:ext cx="7658100" cy="114300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CE522-A488-4CC6-858E-B9B1F4B3E288}">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69848-FB61-4710-B1C9-6A408E2DAA37}">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Make a variable city with the value “Paris” and display it. </a:t>
          </a:r>
          <a:endParaRPr lang="en-US" sz="2000" kern="1200"/>
        </a:p>
      </dsp:txBody>
      <dsp:txXfrm>
        <a:off x="2262981" y="0"/>
        <a:ext cx="5966618" cy="724154"/>
      </dsp:txXfrm>
    </dsp:sp>
    <dsp:sp modelId="{DC3B9A7E-DD31-467B-92D2-36041AC77E01}">
      <dsp:nvSpPr>
        <dsp:cNvPr id="0" name=""/>
        <dsp:cNvSpPr/>
      </dsp:nvSpPr>
      <dsp:spPr>
        <a:xfrm>
          <a:off x="475226" y="724154"/>
          <a:ext cx="3575510" cy="357551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94B3F-60F0-4D43-93D6-712C9F7870F1}">
      <dsp:nvSpPr>
        <dsp:cNvPr id="0" name=""/>
        <dsp:cNvSpPr/>
      </dsp:nvSpPr>
      <dsp:spPr>
        <a:xfrm>
          <a:off x="2262981" y="724154"/>
          <a:ext cx="5966618" cy="35755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Create a variable name with the value of your name. display “hello” and display the variable name. </a:t>
          </a:r>
          <a:endParaRPr lang="en-US" sz="2000" kern="1200"/>
        </a:p>
      </dsp:txBody>
      <dsp:txXfrm>
        <a:off x="2262981" y="724154"/>
        <a:ext cx="5966618" cy="724154"/>
      </dsp:txXfrm>
    </dsp:sp>
    <dsp:sp modelId="{6B5F674E-CAE9-4724-A0C2-A23E9DD38DE5}">
      <dsp:nvSpPr>
        <dsp:cNvPr id="0" name=""/>
        <dsp:cNvSpPr/>
      </dsp:nvSpPr>
      <dsp:spPr>
        <a:xfrm>
          <a:off x="950452" y="1448308"/>
          <a:ext cx="2625058" cy="262505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29B4A-C3B6-4403-ACCB-F4B63CF7DF71}">
      <dsp:nvSpPr>
        <dsp:cNvPr id="0" name=""/>
        <dsp:cNvSpPr/>
      </dsp:nvSpPr>
      <dsp:spPr>
        <a:xfrm>
          <a:off x="2262981" y="1448308"/>
          <a:ext cx="5966618" cy="262505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Create a variable day and assign it the value of “Thursday” and display it. </a:t>
          </a:r>
          <a:endParaRPr lang="en-US" sz="2000" kern="1200"/>
        </a:p>
      </dsp:txBody>
      <dsp:txXfrm>
        <a:off x="2262981" y="1448308"/>
        <a:ext cx="5966618" cy="724154"/>
      </dsp:txXfrm>
    </dsp:sp>
    <dsp:sp modelId="{7EC18A1F-1D25-459B-9AC5-C55F712F076F}">
      <dsp:nvSpPr>
        <dsp:cNvPr id="0" name=""/>
        <dsp:cNvSpPr/>
      </dsp:nvSpPr>
      <dsp:spPr>
        <a:xfrm>
          <a:off x="1425678" y="2172462"/>
          <a:ext cx="1674606" cy="167460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B9E896-10E4-4D56-A8F2-C56E3E822299}">
      <dsp:nvSpPr>
        <dsp:cNvPr id="0" name=""/>
        <dsp:cNvSpPr/>
      </dsp:nvSpPr>
      <dsp:spPr>
        <a:xfrm>
          <a:off x="2262981" y="2172462"/>
          <a:ext cx="5966618" cy="167460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Display the number 56783 </a:t>
          </a:r>
          <a:endParaRPr lang="en-US" sz="2000" kern="1200"/>
        </a:p>
      </dsp:txBody>
      <dsp:txXfrm>
        <a:off x="2262981" y="2172462"/>
        <a:ext cx="5966618" cy="724154"/>
      </dsp:txXfrm>
    </dsp:sp>
    <dsp:sp modelId="{A1C02332-EB06-4AF2-901C-228263F3602C}">
      <dsp:nvSpPr>
        <dsp:cNvPr id="0" name=""/>
        <dsp:cNvSpPr/>
      </dsp:nvSpPr>
      <dsp:spPr>
        <a:xfrm>
          <a:off x="1900904" y="2896616"/>
          <a:ext cx="724154" cy="72415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40BE9-5A95-4679-B48C-9885979BBDFB}">
      <dsp:nvSpPr>
        <dsp:cNvPr id="0" name=""/>
        <dsp:cNvSpPr/>
      </dsp:nvSpPr>
      <dsp:spPr>
        <a:xfrm>
          <a:off x="2262981" y="2896616"/>
          <a:ext cx="5966618" cy="7241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Create a variable num and assign it the value of 500, divide the number by 20 and display the answer.</a:t>
          </a:r>
          <a:endParaRPr lang="en-US" sz="2000" kern="1200"/>
        </a:p>
      </dsp:txBody>
      <dsp:txXfrm>
        <a:off x="2262981" y="2896616"/>
        <a:ext cx="5966618" cy="72415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B99E6-10F4-4C59-8263-977DFF892E2C}">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981D92-88EE-4CF7-B1F0-D603BECD9972}">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u="sng" kern="1200" smtClean="0"/>
            <a:t>PRINT PRACTICE QUESTIONS</a:t>
          </a:r>
          <a:r>
            <a:rPr lang="en-US" sz="3200" kern="1200" smtClean="0"/>
            <a:t/>
          </a:r>
          <a:br>
            <a:rPr lang="en-US" sz="3200" kern="1200" smtClean="0"/>
          </a:br>
          <a:endParaRPr lang="en-US" sz="3200" kern="1200"/>
        </a:p>
      </dsp:txBody>
      <dsp:txXfrm>
        <a:off x="571500" y="0"/>
        <a:ext cx="7658100" cy="114300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09D65-6984-4320-B6E2-0A622BD0482B}">
      <dsp:nvSpPr>
        <dsp:cNvPr id="0" name=""/>
        <dsp:cNvSpPr/>
      </dsp:nvSpPr>
      <dsp:spPr>
        <a:xfrm>
          <a:off x="0" y="111801"/>
          <a:ext cx="822960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kern="1200" smtClean="0"/>
            <a:t>Using python command create a variable month and assign it a value “march”. Display the month. </a:t>
          </a:r>
          <a:endParaRPr lang="en-US" sz="1700" kern="1200"/>
        </a:p>
      </dsp:txBody>
      <dsp:txXfrm>
        <a:off x="33012" y="144813"/>
        <a:ext cx="8163576" cy="610236"/>
      </dsp:txXfrm>
    </dsp:sp>
    <dsp:sp modelId="{34AEE2C8-041D-4958-9FE3-2DF2D2EA6D3F}">
      <dsp:nvSpPr>
        <dsp:cNvPr id="0" name=""/>
        <dsp:cNvSpPr/>
      </dsp:nvSpPr>
      <dsp:spPr>
        <a:xfrm>
          <a:off x="0" y="837021"/>
          <a:ext cx="822960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kern="1200" smtClean="0"/>
            <a:t>Display the “ mobile­_network”. </a:t>
          </a:r>
          <a:endParaRPr lang="en-US" sz="1700" kern="1200"/>
        </a:p>
      </dsp:txBody>
      <dsp:txXfrm>
        <a:off x="33012" y="870033"/>
        <a:ext cx="8163576" cy="610236"/>
      </dsp:txXfrm>
    </dsp:sp>
    <dsp:sp modelId="{1B51750C-5792-4620-857F-E370CB8EFAAD}">
      <dsp:nvSpPr>
        <dsp:cNvPr id="0" name=""/>
        <dsp:cNvSpPr/>
      </dsp:nvSpPr>
      <dsp:spPr>
        <a:xfrm>
          <a:off x="0" y="1562241"/>
          <a:ext cx="822960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kern="1200" smtClean="0"/>
            <a:t>Using python command create a variable digit ,assign it a value 750. Add 100 to the digit and divide it by 10. Display the result.</a:t>
          </a:r>
          <a:endParaRPr lang="en-US" sz="1700" kern="1200"/>
        </a:p>
      </dsp:txBody>
      <dsp:txXfrm>
        <a:off x="33012" y="1595253"/>
        <a:ext cx="8163576" cy="610236"/>
      </dsp:txXfrm>
    </dsp:sp>
    <dsp:sp modelId="{BEB314E3-BCEE-4563-BD92-417611F8CB07}">
      <dsp:nvSpPr>
        <dsp:cNvPr id="0" name=""/>
        <dsp:cNvSpPr/>
      </dsp:nvSpPr>
      <dsp:spPr>
        <a:xfrm>
          <a:off x="0" y="2287461"/>
          <a:ext cx="822960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kern="1200" smtClean="0"/>
            <a:t>Display 78945</a:t>
          </a:r>
          <a:endParaRPr lang="en-US" sz="1700" kern="1200"/>
        </a:p>
      </dsp:txBody>
      <dsp:txXfrm>
        <a:off x="33012" y="2320473"/>
        <a:ext cx="8163576" cy="610236"/>
      </dsp:txXfrm>
    </dsp:sp>
    <dsp:sp modelId="{B096D1FF-E172-42AF-9697-7F93CB7D2E11}">
      <dsp:nvSpPr>
        <dsp:cNvPr id="0" name=""/>
        <dsp:cNvSpPr/>
      </dsp:nvSpPr>
      <dsp:spPr>
        <a:xfrm>
          <a:off x="0" y="3012681"/>
          <a:ext cx="822960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kern="1200" smtClean="0"/>
            <a:t>Display “ have a good day” and variable school.</a:t>
          </a:r>
          <a:endParaRPr lang="en-US" sz="1700" kern="1200"/>
        </a:p>
      </dsp:txBody>
      <dsp:txXfrm>
        <a:off x="33012" y="3045693"/>
        <a:ext cx="8163576" cy="610236"/>
      </dsp:txXfrm>
    </dsp:sp>
    <dsp:sp modelId="{C52F1ED4-60FF-439B-BF3A-66DB668F6934}">
      <dsp:nvSpPr>
        <dsp:cNvPr id="0" name=""/>
        <dsp:cNvSpPr/>
      </dsp:nvSpPr>
      <dsp:spPr>
        <a:xfrm>
          <a:off x="0" y="3737901"/>
          <a:ext cx="822960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endParaRPr lang="en-US" sz="1700" kern="1200"/>
        </a:p>
      </dsp:txBody>
      <dsp:txXfrm>
        <a:off x="33012" y="3770913"/>
        <a:ext cx="8163576" cy="61023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7E0BD-24D0-4530-840B-5147DF239E6F}">
      <dsp:nvSpPr>
        <dsp:cNvPr id="0" name=""/>
        <dsp:cNvSpPr/>
      </dsp:nvSpPr>
      <dsp:spPr>
        <a:xfrm>
          <a:off x="2633471" y="0"/>
          <a:ext cx="2962656" cy="114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smtClean="0"/>
            <a:t>Input print statement</a:t>
          </a:r>
          <a:endParaRPr lang="en-US" sz="3200" kern="1200"/>
        </a:p>
      </dsp:txBody>
      <dsp:txXfrm>
        <a:off x="2689268" y="55797"/>
        <a:ext cx="2851062" cy="103140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771A2-7B11-4695-9D26-6AE7B1E7897C}">
      <dsp:nvSpPr>
        <dsp:cNvPr id="0" name=""/>
        <dsp:cNvSpPr/>
      </dsp:nvSpPr>
      <dsp:spPr>
        <a:xfrm>
          <a:off x="2633471" y="1243"/>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smtClean="0"/>
            <a:t>Formula for input print statement is</a:t>
          </a:r>
          <a:endParaRPr lang="en-US" sz="2000" kern="1200"/>
        </a:p>
      </dsp:txBody>
      <dsp:txXfrm>
        <a:off x="2668802" y="36574"/>
        <a:ext cx="2891994" cy="653094"/>
      </dsp:txXfrm>
    </dsp:sp>
    <dsp:sp modelId="{F0CD50E9-1638-43F2-8A2F-EAB363C11843}">
      <dsp:nvSpPr>
        <dsp:cNvPr id="0" name=""/>
        <dsp:cNvSpPr/>
      </dsp:nvSpPr>
      <dsp:spPr>
        <a:xfrm>
          <a:off x="2633471" y="761187"/>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smtClean="0"/>
            <a:t>Variable name= input(prompt)</a:t>
          </a:r>
          <a:endParaRPr lang="en-US" sz="2000" kern="1200"/>
        </a:p>
      </dsp:txBody>
      <dsp:txXfrm>
        <a:off x="2668802" y="796518"/>
        <a:ext cx="2891994" cy="653094"/>
      </dsp:txXfrm>
    </dsp:sp>
    <dsp:sp modelId="{08FAFABF-F625-4078-809B-1A03E351E6E5}">
      <dsp:nvSpPr>
        <dsp:cNvPr id="0" name=""/>
        <dsp:cNvSpPr/>
      </dsp:nvSpPr>
      <dsp:spPr>
        <a:xfrm>
          <a:off x="2633471" y="1521131"/>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smtClean="0"/>
            <a:t>Prompt is the questions asked to the user.</a:t>
          </a:r>
          <a:endParaRPr lang="en-US" sz="2000" kern="1200"/>
        </a:p>
      </dsp:txBody>
      <dsp:txXfrm>
        <a:off x="2668802" y="1556462"/>
        <a:ext cx="2891994" cy="653094"/>
      </dsp:txXfrm>
    </dsp:sp>
    <dsp:sp modelId="{6A3051C9-423A-48FB-B7A5-C6C2B5D60A7F}">
      <dsp:nvSpPr>
        <dsp:cNvPr id="0" name=""/>
        <dsp:cNvSpPr/>
      </dsp:nvSpPr>
      <dsp:spPr>
        <a:xfrm>
          <a:off x="2633471" y="2281075"/>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smtClean="0"/>
            <a:t>For instance:</a:t>
          </a:r>
          <a:endParaRPr lang="en-US" sz="2000" kern="1200"/>
        </a:p>
      </dsp:txBody>
      <dsp:txXfrm>
        <a:off x="2668802" y="2316406"/>
        <a:ext cx="2891994" cy="653094"/>
      </dsp:txXfrm>
    </dsp:sp>
    <dsp:sp modelId="{5BE8FD40-91A5-49D7-A618-2146FE0990F8}">
      <dsp:nvSpPr>
        <dsp:cNvPr id="0" name=""/>
        <dsp:cNvSpPr/>
      </dsp:nvSpPr>
      <dsp:spPr>
        <a:xfrm>
          <a:off x="2633471" y="3041019"/>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smtClean="0"/>
            <a:t>(“what is your name?”)</a:t>
          </a:r>
          <a:endParaRPr lang="en-US" sz="2000" kern="1200"/>
        </a:p>
      </dsp:txBody>
      <dsp:txXfrm>
        <a:off x="2668802" y="3076350"/>
        <a:ext cx="2891994" cy="653094"/>
      </dsp:txXfrm>
    </dsp:sp>
    <dsp:sp modelId="{7C1D3D68-9550-4F54-825D-BFB8DC70C1AB}">
      <dsp:nvSpPr>
        <dsp:cNvPr id="0" name=""/>
        <dsp:cNvSpPr/>
      </dsp:nvSpPr>
      <dsp:spPr>
        <a:xfrm>
          <a:off x="2633471" y="3800963"/>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smtClean="0"/>
            <a:t>(“how old are you?”)</a:t>
          </a:r>
          <a:endParaRPr lang="en-US" sz="2000" kern="1200"/>
        </a:p>
      </dsp:txBody>
      <dsp:txXfrm>
        <a:off x="2668802" y="3836294"/>
        <a:ext cx="2891994" cy="6530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4D776-D6D1-4A92-98DE-9446011BE6FE}">
      <dsp:nvSpPr>
        <dsp:cNvPr id="0" name=""/>
        <dsp:cNvSpPr/>
      </dsp:nvSpPr>
      <dsp:spPr>
        <a:xfrm>
          <a:off x="1985069" y="1388"/>
          <a:ext cx="4259460" cy="17037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rtl="0">
            <a:lnSpc>
              <a:spcPct val="90000"/>
            </a:lnSpc>
            <a:spcBef>
              <a:spcPct val="0"/>
            </a:spcBef>
            <a:spcAft>
              <a:spcPct val="35000"/>
            </a:spcAft>
          </a:pPr>
          <a:r>
            <a:rPr lang="en-US" sz="3600" kern="1200" dirty="0" smtClean="0"/>
            <a:t>Programming Language</a:t>
          </a:r>
          <a:br>
            <a:rPr lang="en-US" sz="3600" kern="1200" dirty="0" smtClean="0"/>
          </a:br>
          <a:endParaRPr lang="en-US" sz="3600" kern="1200" dirty="0"/>
        </a:p>
      </dsp:txBody>
      <dsp:txXfrm>
        <a:off x="2836961" y="1388"/>
        <a:ext cx="2555676" cy="170378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B7E91-083B-43C3-9916-464568F2D9A2}">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EFABA-AFE1-4B4A-B88F-CB5D75F5F1EF}">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US" sz="4900" kern="1200" smtClean="0"/>
            <a:t>Input print practice question</a:t>
          </a:r>
          <a:endParaRPr lang="en-US" sz="4900" kern="1200"/>
        </a:p>
      </dsp:txBody>
      <dsp:txXfrm>
        <a:off x="571500" y="0"/>
        <a:ext cx="7658100" cy="114300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087D3-17A4-451D-970A-EAEB221DFD07}">
      <dsp:nvSpPr>
        <dsp:cNvPr id="0" name=""/>
        <dsp:cNvSpPr/>
      </dsp:nvSpPr>
      <dsp:spPr>
        <a:xfrm>
          <a:off x="552" y="1661483"/>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smtClean="0"/>
            <a:t>See the question on book page 69 test exercise part 3.</a:t>
          </a:r>
          <a:endParaRPr lang="en-US" sz="2300" kern="1200"/>
        </a:p>
      </dsp:txBody>
      <dsp:txXfrm>
        <a:off x="552" y="1661483"/>
        <a:ext cx="2405992" cy="1202996"/>
      </dsp:txXfrm>
    </dsp:sp>
    <dsp:sp modelId="{27918416-C3A4-4144-81C0-4EE6EE0BE420}">
      <dsp:nvSpPr>
        <dsp:cNvPr id="0" name=""/>
        <dsp:cNvSpPr/>
      </dsp:nvSpPr>
      <dsp:spPr>
        <a:xfrm>
          <a:off x="2911803" y="1661483"/>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smtClean="0"/>
            <a:t>Solution will be</a:t>
          </a:r>
          <a:endParaRPr lang="en-US" sz="2300" kern="1200"/>
        </a:p>
      </dsp:txBody>
      <dsp:txXfrm>
        <a:off x="2911803" y="1661483"/>
        <a:ext cx="2405992" cy="1202996"/>
      </dsp:txXfrm>
    </dsp:sp>
    <dsp:sp modelId="{0BDC2A85-3600-471A-9831-06198A010163}">
      <dsp:nvSpPr>
        <dsp:cNvPr id="0" name=""/>
        <dsp:cNvSpPr/>
      </dsp:nvSpPr>
      <dsp:spPr>
        <a:xfrm>
          <a:off x="5823054" y="1661483"/>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smtClean="0"/>
            <a:t>Age=input(“how old are you?”)</a:t>
          </a:r>
          <a:endParaRPr lang="en-US" sz="2300" kern="1200"/>
        </a:p>
      </dsp:txBody>
      <dsp:txXfrm>
        <a:off x="5823054" y="1661483"/>
        <a:ext cx="2405992" cy="120299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B6C13-DD00-4548-9697-D87107C49BF3}">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DAA68-FD5F-4485-9AB0-A63CA081C318}">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Output print statement practice questions</a:t>
          </a:r>
          <a:endParaRPr lang="en-US" sz="3400" kern="1200"/>
        </a:p>
      </dsp:txBody>
      <dsp:txXfrm>
        <a:off x="571500" y="0"/>
        <a:ext cx="7658100" cy="114300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93B75-CC6B-42B7-9C55-CC1F1694662D}">
      <dsp:nvSpPr>
        <dsp:cNvPr id="0" name=""/>
        <dsp:cNvSpPr/>
      </dsp:nvSpPr>
      <dsp:spPr>
        <a:xfrm>
          <a:off x="0" y="708681"/>
          <a:ext cx="8229600"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smtClean="0"/>
            <a:t>See book page 69 test exercise part 2</a:t>
          </a:r>
          <a:endParaRPr lang="en-US" sz="4000" kern="1200"/>
        </a:p>
      </dsp:txBody>
      <dsp:txXfrm>
        <a:off x="46834" y="755515"/>
        <a:ext cx="8135932" cy="865732"/>
      </dsp:txXfrm>
    </dsp:sp>
    <dsp:sp modelId="{0B70F79D-88DD-4AA8-985A-FCAA15CCB66B}">
      <dsp:nvSpPr>
        <dsp:cNvPr id="0" name=""/>
        <dsp:cNvSpPr/>
      </dsp:nvSpPr>
      <dsp:spPr>
        <a:xfrm>
          <a:off x="0" y="1783281"/>
          <a:ext cx="8229600"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smtClean="0"/>
            <a:t>Solution will be:</a:t>
          </a:r>
          <a:endParaRPr lang="en-US" sz="4000" kern="1200"/>
        </a:p>
      </dsp:txBody>
      <dsp:txXfrm>
        <a:off x="46834" y="1830115"/>
        <a:ext cx="8135932" cy="865732"/>
      </dsp:txXfrm>
    </dsp:sp>
    <dsp:sp modelId="{6A348F4C-E76F-4FB0-A18F-EAFABD30969E}">
      <dsp:nvSpPr>
        <dsp:cNvPr id="0" name=""/>
        <dsp:cNvSpPr/>
      </dsp:nvSpPr>
      <dsp:spPr>
        <a:xfrm>
          <a:off x="0" y="2857881"/>
          <a:ext cx="8229600"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smtClean="0"/>
            <a:t>print(age)</a:t>
          </a:r>
          <a:endParaRPr lang="en-US" sz="4000" kern="1200"/>
        </a:p>
      </dsp:txBody>
      <dsp:txXfrm>
        <a:off x="46834" y="2904715"/>
        <a:ext cx="8135932" cy="86573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8784A-5641-4319-BDDA-B336B9432616}">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343EF-2851-4625-927A-D6B225B884C1}">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smtClean="0"/>
            <a:t>Program Errors </a:t>
          </a:r>
          <a:endParaRPr lang="en-US" sz="5200" kern="1200"/>
        </a:p>
      </dsp:txBody>
      <dsp:txXfrm>
        <a:off x="571500" y="0"/>
        <a:ext cx="7658100" cy="114300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1A5DD-FBBD-4699-8033-EE45DC28ACF7}">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2E0A3F-1F56-417D-A96B-246DA388DA2A}">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For instance</a:t>
          </a:r>
          <a:endParaRPr lang="en-US" sz="2000" kern="1200"/>
        </a:p>
      </dsp:txBody>
      <dsp:txXfrm>
        <a:off x="2262981" y="0"/>
        <a:ext cx="5966618" cy="452595"/>
      </dsp:txXfrm>
    </dsp:sp>
    <dsp:sp modelId="{EC517C68-5F5F-4999-9B5A-5C6062B44E01}">
      <dsp:nvSpPr>
        <dsp:cNvPr id="0" name=""/>
        <dsp:cNvSpPr/>
      </dsp:nvSpPr>
      <dsp:spPr>
        <a:xfrm>
          <a:off x="339446" y="452595"/>
          <a:ext cx="3847069" cy="384706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5BDB9-1C7C-468B-BE3E-611CC6519ACF}">
      <dsp:nvSpPr>
        <dsp:cNvPr id="0" name=""/>
        <dsp:cNvSpPr/>
      </dsp:nvSpPr>
      <dsp:spPr>
        <a:xfrm>
          <a:off x="2262981" y="452595"/>
          <a:ext cx="5966618" cy="38470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PRINT( HELLO”)</a:t>
          </a:r>
          <a:endParaRPr lang="en-US" sz="2000" kern="1200"/>
        </a:p>
      </dsp:txBody>
      <dsp:txXfrm>
        <a:off x="2262981" y="452595"/>
        <a:ext cx="5966618" cy="452595"/>
      </dsp:txXfrm>
    </dsp:sp>
    <dsp:sp modelId="{4E3DCFE9-F8A6-48D8-82EF-31277EEAEAB0}">
      <dsp:nvSpPr>
        <dsp:cNvPr id="0" name=""/>
        <dsp:cNvSpPr/>
      </dsp:nvSpPr>
      <dsp:spPr>
        <a:xfrm>
          <a:off x="678893" y="905191"/>
          <a:ext cx="3168175" cy="316817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E7A210-085D-45AE-B65C-932C7F492AA6}">
      <dsp:nvSpPr>
        <dsp:cNvPr id="0" name=""/>
        <dsp:cNvSpPr/>
      </dsp:nvSpPr>
      <dsp:spPr>
        <a:xfrm>
          <a:off x="2262981" y="905191"/>
          <a:ext cx="5966618" cy="31681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print=(age)</a:t>
          </a:r>
          <a:endParaRPr lang="en-US" sz="2000" kern="1200"/>
        </a:p>
      </dsp:txBody>
      <dsp:txXfrm>
        <a:off x="2262981" y="905191"/>
        <a:ext cx="5966618" cy="452595"/>
      </dsp:txXfrm>
    </dsp:sp>
    <dsp:sp modelId="{0171FA33-7BE5-401C-BE0A-8CAA8F7069DA}">
      <dsp:nvSpPr>
        <dsp:cNvPr id="0" name=""/>
        <dsp:cNvSpPr/>
      </dsp:nvSpPr>
      <dsp:spPr>
        <a:xfrm>
          <a:off x="1018340" y="1357786"/>
          <a:ext cx="2489281" cy="248928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C0A31-3D56-4479-8C0E-6D10598F7088}">
      <dsp:nvSpPr>
        <dsp:cNvPr id="0" name=""/>
        <dsp:cNvSpPr/>
      </dsp:nvSpPr>
      <dsp:spPr>
        <a:xfrm>
          <a:off x="2262981" y="1357786"/>
          <a:ext cx="5966618" cy="248928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Print(“my name is” name)</a:t>
          </a:r>
          <a:endParaRPr lang="en-US" sz="2000" kern="1200"/>
        </a:p>
      </dsp:txBody>
      <dsp:txXfrm>
        <a:off x="2262981" y="1357786"/>
        <a:ext cx="5966618" cy="452600"/>
      </dsp:txXfrm>
    </dsp:sp>
    <dsp:sp modelId="{F235DC95-2D2E-4E2E-8F92-E98745DAE1BF}">
      <dsp:nvSpPr>
        <dsp:cNvPr id="0" name=""/>
        <dsp:cNvSpPr/>
      </dsp:nvSpPr>
      <dsp:spPr>
        <a:xfrm>
          <a:off x="1357789" y="1810387"/>
          <a:ext cx="1810383" cy="181038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89F32-5168-4D76-AA6E-0EC373617C1F}">
      <dsp:nvSpPr>
        <dsp:cNvPr id="0" name=""/>
        <dsp:cNvSpPr/>
      </dsp:nvSpPr>
      <dsp:spPr>
        <a:xfrm>
          <a:off x="2262981" y="1810387"/>
          <a:ext cx="5966618" cy="181038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Print(“yellow”</a:t>
          </a:r>
          <a:endParaRPr lang="en-US" sz="2000" kern="1200"/>
        </a:p>
      </dsp:txBody>
      <dsp:txXfrm>
        <a:off x="2262981" y="1810387"/>
        <a:ext cx="5966618" cy="452595"/>
      </dsp:txXfrm>
    </dsp:sp>
    <dsp:sp modelId="{BFB0454B-CCA2-4D5A-87B9-A98A123DCB64}">
      <dsp:nvSpPr>
        <dsp:cNvPr id="0" name=""/>
        <dsp:cNvSpPr/>
      </dsp:nvSpPr>
      <dsp:spPr>
        <a:xfrm>
          <a:off x="1697236" y="2262982"/>
          <a:ext cx="1131489" cy="113148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0035C-5426-43AC-9DD9-1832195E0229}">
      <dsp:nvSpPr>
        <dsp:cNvPr id="0" name=""/>
        <dsp:cNvSpPr/>
      </dsp:nvSpPr>
      <dsp:spPr>
        <a:xfrm>
          <a:off x="2262981" y="2262982"/>
          <a:ext cx="5966618" cy="113148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CORRECTIONS</a:t>
          </a:r>
          <a:endParaRPr lang="en-US" sz="2000" kern="1200"/>
        </a:p>
      </dsp:txBody>
      <dsp:txXfrm>
        <a:off x="2262981" y="2262982"/>
        <a:ext cx="5966618" cy="452595"/>
      </dsp:txXfrm>
    </dsp:sp>
    <dsp:sp modelId="{FE6AA734-8875-4908-A581-6956B080C7E1}">
      <dsp:nvSpPr>
        <dsp:cNvPr id="0" name=""/>
        <dsp:cNvSpPr/>
      </dsp:nvSpPr>
      <dsp:spPr>
        <a:xfrm>
          <a:off x="2036683" y="2715578"/>
          <a:ext cx="452595" cy="45259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5E7AF-8669-44A8-891A-4C5F33DB65AF}">
      <dsp:nvSpPr>
        <dsp:cNvPr id="0" name=""/>
        <dsp:cNvSpPr/>
      </dsp:nvSpPr>
      <dsp:spPr>
        <a:xfrm>
          <a:off x="2262981" y="2715578"/>
          <a:ext cx="5966618" cy="45259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print(“HELLO”)</a:t>
          </a:r>
          <a:endParaRPr lang="en-US" sz="2000" kern="1200"/>
        </a:p>
      </dsp:txBody>
      <dsp:txXfrm>
        <a:off x="2262981" y="2715578"/>
        <a:ext cx="5966618" cy="452595"/>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05EE-B441-4105-9F11-F7F45263FC86}">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209CD-6D28-4373-AE8F-0BB54EDA10B2}">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n-US" sz="4300" kern="1200" smtClean="0"/>
            <a:t>Program errors practice question</a:t>
          </a:r>
          <a:endParaRPr lang="en-US" sz="4300" kern="1200"/>
        </a:p>
      </dsp:txBody>
      <dsp:txXfrm>
        <a:off x="571500" y="0"/>
        <a:ext cx="7658100" cy="1143000"/>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26E5-3FD2-4D7B-881D-68A55176CEE4}">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8BD72C-BA76-4E08-AFB8-53B327501F73}">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smtClean="0"/>
            <a:t>Solution </a:t>
          </a:r>
          <a:endParaRPr lang="en-US" sz="5200" kern="1200"/>
        </a:p>
      </dsp:txBody>
      <dsp:txXfrm>
        <a:off x="571500" y="0"/>
        <a:ext cx="7658100" cy="114300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5F620-3636-4A59-84F3-207B6260B120}">
      <dsp:nvSpPr>
        <dsp:cNvPr id="0" name=""/>
        <dsp:cNvSpPr/>
      </dsp:nvSpPr>
      <dsp:spPr>
        <a:xfrm>
          <a:off x="0" y="28416"/>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day=input(“enter the day of the week”)</a:t>
          </a:r>
          <a:endParaRPr lang="en-US" sz="3400" kern="1200"/>
        </a:p>
      </dsp:txBody>
      <dsp:txXfrm>
        <a:off x="39809" y="68225"/>
        <a:ext cx="8149982" cy="735872"/>
      </dsp:txXfrm>
    </dsp:sp>
    <dsp:sp modelId="{2A7E30F6-4970-4CB4-AF62-8756321F8839}">
      <dsp:nvSpPr>
        <dsp:cNvPr id="0" name=""/>
        <dsp:cNvSpPr/>
      </dsp:nvSpPr>
      <dsp:spPr>
        <a:xfrm>
          <a:off x="0" y="941826"/>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month=“January”</a:t>
          </a:r>
          <a:endParaRPr lang="en-US" sz="3400" kern="1200"/>
        </a:p>
      </dsp:txBody>
      <dsp:txXfrm>
        <a:off x="39809" y="981635"/>
        <a:ext cx="8149982" cy="735872"/>
      </dsp:txXfrm>
    </dsp:sp>
    <dsp:sp modelId="{214E6EA4-357E-4104-9149-BC4E6015CC6E}">
      <dsp:nvSpPr>
        <dsp:cNvPr id="0" name=""/>
        <dsp:cNvSpPr/>
      </dsp:nvSpPr>
      <dsp:spPr>
        <a:xfrm>
          <a:off x="0" y="1855236"/>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year=input(“enter  the year”)</a:t>
          </a:r>
          <a:endParaRPr lang="en-US" sz="3400" kern="1200"/>
        </a:p>
      </dsp:txBody>
      <dsp:txXfrm>
        <a:off x="39809" y="1895045"/>
        <a:ext cx="8149982" cy="735872"/>
      </dsp:txXfrm>
    </dsp:sp>
    <dsp:sp modelId="{F59B37B0-55C0-4C60-B982-EE4D36934D1E}">
      <dsp:nvSpPr>
        <dsp:cNvPr id="0" name=""/>
        <dsp:cNvSpPr/>
      </dsp:nvSpPr>
      <dsp:spPr>
        <a:xfrm>
          <a:off x="0" y="2768646"/>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print(“today is”,day)</a:t>
          </a:r>
          <a:endParaRPr lang="en-US" sz="3400" kern="1200"/>
        </a:p>
      </dsp:txBody>
      <dsp:txXfrm>
        <a:off x="39809" y="2808455"/>
        <a:ext cx="8149982" cy="735872"/>
      </dsp:txXfrm>
    </dsp:sp>
    <dsp:sp modelId="{C1117212-79DE-487A-8608-5710CBDF97AA}">
      <dsp:nvSpPr>
        <dsp:cNvPr id="0" name=""/>
        <dsp:cNvSpPr/>
      </dsp:nvSpPr>
      <dsp:spPr>
        <a:xfrm>
          <a:off x="0" y="3682056"/>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print(year)</a:t>
          </a:r>
          <a:endParaRPr lang="en-US" sz="3400" kern="1200"/>
        </a:p>
      </dsp:txBody>
      <dsp:txXfrm>
        <a:off x="39809" y="3721865"/>
        <a:ext cx="8149982" cy="73587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DFCE0-D306-47EA-9FD0-CF4D7F8CA771}">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8A2CA-082B-4E57-B8BF-9B7CF89AF96A}">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smtClean="0"/>
            <a:t>Color codes of python commands</a:t>
          </a:r>
          <a:endParaRPr lang="en-US" sz="4200" kern="1200"/>
        </a:p>
      </dsp:txBody>
      <dsp:txXfrm>
        <a:off x="571500" y="0"/>
        <a:ext cx="7658100" cy="1143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DECA7-81FB-481F-8324-BE9D752CE115}">
      <dsp:nvSpPr>
        <dsp:cNvPr id="0" name=""/>
        <dsp:cNvSpPr/>
      </dsp:nvSpPr>
      <dsp:spPr>
        <a:xfrm>
          <a:off x="0" y="686991"/>
          <a:ext cx="8229600" cy="3151979"/>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57822-9C31-4059-BABD-D520CB6B7027}">
      <dsp:nvSpPr>
        <dsp:cNvPr id="0" name=""/>
        <dsp:cNvSpPr/>
      </dsp:nvSpPr>
      <dsp:spPr>
        <a:xfrm>
          <a:off x="663832" y="1474986"/>
          <a:ext cx="6742807" cy="1575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0" bIns="254000" numCol="1" spcCol="1270" anchor="ctr" anchorCtr="0">
          <a:noAutofit/>
        </a:bodyPr>
        <a:lstStyle/>
        <a:p>
          <a:pPr lvl="0" algn="ctr" defTabSz="1111250" rtl="0">
            <a:lnSpc>
              <a:spcPct val="90000"/>
            </a:lnSpc>
            <a:spcBef>
              <a:spcPct val="0"/>
            </a:spcBef>
            <a:spcAft>
              <a:spcPct val="35000"/>
            </a:spcAft>
          </a:pPr>
          <a:r>
            <a:rPr lang="en-US" sz="2500" kern="1200" smtClean="0"/>
            <a:t>·A programming language is a set of instructions and syntax used to create programs. Some examples of programming languages are python, Java, C++.</a:t>
          </a:r>
          <a:endParaRPr lang="en-US" sz="2500" kern="1200"/>
        </a:p>
      </dsp:txBody>
      <dsp:txXfrm>
        <a:off x="663832" y="1474986"/>
        <a:ext cx="6742807" cy="1575989"/>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AB7B9-77CF-400A-924E-C3BFF2C3BD1F}">
      <dsp:nvSpPr>
        <dsp:cNvPr id="0" name=""/>
        <dsp:cNvSpPr/>
      </dsp:nvSpPr>
      <dsp:spPr>
        <a:xfrm>
          <a:off x="0" y="28416"/>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print/input is in purple.</a:t>
          </a:r>
          <a:endParaRPr lang="en-US" sz="3400" kern="1200"/>
        </a:p>
      </dsp:txBody>
      <dsp:txXfrm>
        <a:off x="39809" y="68225"/>
        <a:ext cx="8149982" cy="735872"/>
      </dsp:txXfrm>
    </dsp:sp>
    <dsp:sp modelId="{07A8372C-F691-4866-8272-7EC4B838A35F}">
      <dsp:nvSpPr>
        <dsp:cNvPr id="0" name=""/>
        <dsp:cNvSpPr/>
      </dsp:nvSpPr>
      <dsp:spPr>
        <a:xfrm>
          <a:off x="0" y="941826"/>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Variable is in black.</a:t>
          </a:r>
          <a:endParaRPr lang="en-US" sz="3400" kern="1200"/>
        </a:p>
      </dsp:txBody>
      <dsp:txXfrm>
        <a:off x="39809" y="981635"/>
        <a:ext cx="8149982" cy="735872"/>
      </dsp:txXfrm>
    </dsp:sp>
    <dsp:sp modelId="{8A343914-0734-4196-A50D-1E60A02C326F}">
      <dsp:nvSpPr>
        <dsp:cNvPr id="0" name=""/>
        <dsp:cNvSpPr/>
      </dsp:nvSpPr>
      <dsp:spPr>
        <a:xfrm>
          <a:off x="0" y="1855236"/>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String is in green.</a:t>
          </a:r>
          <a:endParaRPr lang="en-US" sz="3400" kern="1200"/>
        </a:p>
      </dsp:txBody>
      <dsp:txXfrm>
        <a:off x="39809" y="1895045"/>
        <a:ext cx="8149982" cy="735872"/>
      </dsp:txXfrm>
    </dsp:sp>
    <dsp:sp modelId="{CACBB8CB-7C53-4412-AD8D-CD7177AFBE7E}">
      <dsp:nvSpPr>
        <dsp:cNvPr id="0" name=""/>
        <dsp:cNvSpPr/>
      </dsp:nvSpPr>
      <dsp:spPr>
        <a:xfrm>
          <a:off x="0" y="2768646"/>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Error is in red.</a:t>
          </a:r>
          <a:endParaRPr lang="en-US" sz="3400" kern="1200"/>
        </a:p>
      </dsp:txBody>
      <dsp:txXfrm>
        <a:off x="39809" y="2808455"/>
        <a:ext cx="8149982" cy="735872"/>
      </dsp:txXfrm>
    </dsp:sp>
    <dsp:sp modelId="{4DAC3EB6-3A55-401C-9048-43A0BA57A7B9}">
      <dsp:nvSpPr>
        <dsp:cNvPr id="0" name=""/>
        <dsp:cNvSpPr/>
      </dsp:nvSpPr>
      <dsp:spPr>
        <a:xfrm>
          <a:off x="0" y="3682056"/>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Output is in blue.</a:t>
          </a:r>
          <a:endParaRPr lang="en-US" sz="3400" kern="1200"/>
        </a:p>
      </dsp:txBody>
      <dsp:txXfrm>
        <a:off x="39809" y="3721865"/>
        <a:ext cx="8149982" cy="735872"/>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1DB00-68BD-42A7-8111-43825ACBC434}">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18D628-9B41-48A7-BB66-5DFF99737BA6}">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smtClean="0"/>
            <a:t>INPUT/OUTPUT PYTHON notebook work</a:t>
          </a:r>
          <a:endParaRPr lang="en-US" sz="3500" kern="1200"/>
        </a:p>
      </dsp:txBody>
      <dsp:txXfrm>
        <a:off x="571500" y="0"/>
        <a:ext cx="7658100" cy="114300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C5D7A-6914-442A-97AB-98B7491BC0D9}">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EFC425-15E6-469A-8F70-EAC5E964C42F}">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smtClean="0"/>
            <a:t>The students will do the following questions in their notebooks:</a:t>
          </a:r>
          <a:endParaRPr lang="en-US" sz="4200" kern="1200"/>
        </a:p>
      </dsp:txBody>
      <dsp:txXfrm>
        <a:off x="2262981" y="0"/>
        <a:ext cx="2983309" cy="4525963"/>
      </dsp:txXfrm>
    </dsp:sp>
    <dsp:sp modelId="{2FFA03E0-7B3F-485D-BA9E-A7C02609A8A5}">
      <dsp:nvSpPr>
        <dsp:cNvPr id="0" name=""/>
        <dsp:cNvSpPr/>
      </dsp:nvSpPr>
      <dsp:spPr>
        <a:xfrm>
          <a:off x="5246290" y="0"/>
          <a:ext cx="2983309" cy="45259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Ask the user to enter email. Display your email is &lt;email&gt;. Ask the user to enter password, ask user to please confirm your password. Display account created successfully.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Ask the user to enter his first name, ask user to enter his last name. Display hello! &lt;first name&gt;&lt;last name&gt;. </a:t>
          </a:r>
          <a:endParaRPr lang="en-US" sz="1800" kern="1200" dirty="0"/>
        </a:p>
        <a:p>
          <a:pPr marL="171450" lvl="1" indent="-171450" algn="l" defTabSz="800100" rtl="0">
            <a:lnSpc>
              <a:spcPct val="90000"/>
            </a:lnSpc>
            <a:spcBef>
              <a:spcPct val="0"/>
            </a:spcBef>
            <a:spcAft>
              <a:spcPct val="15000"/>
            </a:spcAft>
            <a:buChar char="••"/>
          </a:pPr>
          <a:r>
            <a:rPr lang="en-US" sz="1800" kern="1200" dirty="0" smtClean="0"/>
            <a:t>Ask the user “what question should I ask?” Ask the question the user entered from the user. Display your answer is &lt;answer&gt;</a:t>
          </a:r>
          <a:endParaRPr lang="en-US" sz="1800" kern="1200" dirty="0"/>
        </a:p>
      </dsp:txBody>
      <dsp:txXfrm>
        <a:off x="5246290" y="0"/>
        <a:ext cx="2983309" cy="4525963"/>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4923-C296-4DA8-A5F9-A60069C7D05D}">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FA017-1A16-4ED7-9CCF-449890E2BC1B}">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kern="1200" smtClean="0"/>
            <a:t>Solutions of the notebook work</a:t>
          </a:r>
          <a:endParaRPr lang="en-US" sz="4500" kern="1200"/>
        </a:p>
      </dsp:txBody>
      <dsp:txXfrm>
        <a:off x="571500" y="0"/>
        <a:ext cx="7658100" cy="1143000"/>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D065B-2197-4DE5-9B5C-F40A352F0354}">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D6A89-AE38-446F-A7E2-E10012C294FC}">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Conversion from string data type to integer  data </a:t>
          </a:r>
          <a:r>
            <a:rPr lang="en-US" sz="3200" kern="1200" smtClean="0"/>
            <a:t>type lecture notes</a:t>
          </a:r>
          <a:endParaRPr lang="en-US" sz="3200" kern="1200"/>
        </a:p>
      </dsp:txBody>
      <dsp:txXfrm>
        <a:off x="571500" y="0"/>
        <a:ext cx="7658100" cy="1143000"/>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244E6-3FA4-4B58-9A93-A498B871B9E8}">
      <dsp:nvSpPr>
        <dsp:cNvPr id="0" name=""/>
        <dsp:cNvSpPr/>
      </dsp:nvSpPr>
      <dsp:spPr>
        <a:xfrm>
          <a:off x="0" y="357028"/>
          <a:ext cx="82296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For example</a:t>
          </a:r>
          <a:endParaRPr lang="en-US" sz="2900" kern="1200"/>
        </a:p>
      </dsp:txBody>
      <dsp:txXfrm>
        <a:off x="33955" y="390983"/>
        <a:ext cx="8161690" cy="627655"/>
      </dsp:txXfrm>
    </dsp:sp>
    <dsp:sp modelId="{CAFC355F-293D-4C23-BE52-8D72B9243780}">
      <dsp:nvSpPr>
        <dsp:cNvPr id="0" name=""/>
        <dsp:cNvSpPr/>
      </dsp:nvSpPr>
      <dsp:spPr>
        <a:xfrm>
          <a:off x="0" y="1136113"/>
          <a:ext cx="82296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Enter a number and convert it into an integer value.</a:t>
          </a:r>
          <a:endParaRPr lang="en-US" sz="2900" kern="1200"/>
        </a:p>
      </dsp:txBody>
      <dsp:txXfrm>
        <a:off x="33955" y="1170068"/>
        <a:ext cx="8161690" cy="627655"/>
      </dsp:txXfrm>
    </dsp:sp>
    <dsp:sp modelId="{B41A4148-0351-4A03-B401-8BBD914E4BBF}">
      <dsp:nvSpPr>
        <dsp:cNvPr id="0" name=""/>
        <dsp:cNvSpPr/>
      </dsp:nvSpPr>
      <dsp:spPr>
        <a:xfrm>
          <a:off x="0" y="1915198"/>
          <a:ext cx="82296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Solution :</a:t>
          </a:r>
          <a:endParaRPr lang="en-US" sz="2900" kern="1200"/>
        </a:p>
      </dsp:txBody>
      <dsp:txXfrm>
        <a:off x="33955" y="1949153"/>
        <a:ext cx="8161690" cy="627655"/>
      </dsp:txXfrm>
    </dsp:sp>
    <dsp:sp modelId="{9692C7CA-3A94-4E8B-96EC-D71A0B553E0F}">
      <dsp:nvSpPr>
        <dsp:cNvPr id="0" name=""/>
        <dsp:cNvSpPr/>
      </dsp:nvSpPr>
      <dsp:spPr>
        <a:xfrm>
          <a:off x="0" y="2694284"/>
          <a:ext cx="82296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number=input(“enter a number”)</a:t>
          </a:r>
          <a:endParaRPr lang="en-US" sz="2900" kern="1200"/>
        </a:p>
      </dsp:txBody>
      <dsp:txXfrm>
        <a:off x="33955" y="2728239"/>
        <a:ext cx="8161690" cy="627655"/>
      </dsp:txXfrm>
    </dsp:sp>
    <dsp:sp modelId="{45094AB6-6590-4B53-87E0-486970E247C0}">
      <dsp:nvSpPr>
        <dsp:cNvPr id="0" name=""/>
        <dsp:cNvSpPr/>
      </dsp:nvSpPr>
      <dsp:spPr>
        <a:xfrm>
          <a:off x="0" y="3473369"/>
          <a:ext cx="82296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number=int(number)</a:t>
          </a:r>
          <a:endParaRPr lang="en-US" sz="2900" kern="1200"/>
        </a:p>
      </dsp:txBody>
      <dsp:txXfrm>
        <a:off x="33955" y="3507324"/>
        <a:ext cx="8161690" cy="627655"/>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0B02E-7BA7-4F2C-8F5D-20D12C2D93DF}">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171233-F66E-40F7-8624-26A3D774EA8A}">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smtClean="0"/>
            <a:t>Conversion from string data type to float  data type</a:t>
          </a:r>
          <a:endParaRPr lang="en-US" sz="3200" kern="1200"/>
        </a:p>
      </dsp:txBody>
      <dsp:txXfrm>
        <a:off x="571500" y="0"/>
        <a:ext cx="7658100" cy="1143000"/>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75440-3B6A-46A9-9A48-99A24AA145C3}">
      <dsp:nvSpPr>
        <dsp:cNvPr id="0" name=""/>
        <dsp:cNvSpPr/>
      </dsp:nvSpPr>
      <dsp:spPr>
        <a:xfrm>
          <a:off x="0" y="159861"/>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For example</a:t>
          </a:r>
          <a:endParaRPr lang="en-US" sz="3200" kern="1200"/>
        </a:p>
      </dsp:txBody>
      <dsp:txXfrm>
        <a:off x="37467" y="197328"/>
        <a:ext cx="8154666" cy="692586"/>
      </dsp:txXfrm>
    </dsp:sp>
    <dsp:sp modelId="{31A81E20-760F-4BB3-921A-AE6ABC59E341}">
      <dsp:nvSpPr>
        <dsp:cNvPr id="0" name=""/>
        <dsp:cNvSpPr/>
      </dsp:nvSpPr>
      <dsp:spPr>
        <a:xfrm>
          <a:off x="0" y="1019541"/>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Enter a number and convert it into a float value.</a:t>
          </a:r>
          <a:endParaRPr lang="en-US" sz="3200" kern="1200"/>
        </a:p>
      </dsp:txBody>
      <dsp:txXfrm>
        <a:off x="37467" y="1057008"/>
        <a:ext cx="8154666" cy="692586"/>
      </dsp:txXfrm>
    </dsp:sp>
    <dsp:sp modelId="{8CE6DFA8-63E5-424F-B6CA-516429849D3F}">
      <dsp:nvSpPr>
        <dsp:cNvPr id="0" name=""/>
        <dsp:cNvSpPr/>
      </dsp:nvSpPr>
      <dsp:spPr>
        <a:xfrm>
          <a:off x="0" y="1879221"/>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Solution :</a:t>
          </a:r>
          <a:endParaRPr lang="en-US" sz="3200" kern="1200"/>
        </a:p>
      </dsp:txBody>
      <dsp:txXfrm>
        <a:off x="37467" y="1916688"/>
        <a:ext cx="8154666" cy="692586"/>
      </dsp:txXfrm>
    </dsp:sp>
    <dsp:sp modelId="{3181B6B2-E59F-4097-A7CF-4804C4020C1A}">
      <dsp:nvSpPr>
        <dsp:cNvPr id="0" name=""/>
        <dsp:cNvSpPr/>
      </dsp:nvSpPr>
      <dsp:spPr>
        <a:xfrm>
          <a:off x="0" y="2738901"/>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number=input(“enter a number”)</a:t>
          </a:r>
          <a:endParaRPr lang="en-US" sz="3200" kern="1200"/>
        </a:p>
      </dsp:txBody>
      <dsp:txXfrm>
        <a:off x="37467" y="2776368"/>
        <a:ext cx="8154666" cy="692586"/>
      </dsp:txXfrm>
    </dsp:sp>
    <dsp:sp modelId="{2E4B7523-4903-436D-82E6-DFE5244F3957}">
      <dsp:nvSpPr>
        <dsp:cNvPr id="0" name=""/>
        <dsp:cNvSpPr/>
      </dsp:nvSpPr>
      <dsp:spPr>
        <a:xfrm>
          <a:off x="0" y="3598581"/>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number=float(number)</a:t>
          </a:r>
          <a:endParaRPr lang="en-US" sz="3200" kern="1200"/>
        </a:p>
      </dsp:txBody>
      <dsp:txXfrm>
        <a:off x="37467" y="3636048"/>
        <a:ext cx="8154666" cy="692586"/>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57E5-2BEA-4493-AB2F-FEB5257D445F}">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7D0F6-CC8E-4370-B9AD-112221D0BE8F}">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smtClean="0"/>
            <a:t>Conversion practice question</a:t>
          </a:r>
          <a:endParaRPr lang="en-US" sz="4800" kern="1200"/>
        </a:p>
      </dsp:txBody>
      <dsp:txXfrm>
        <a:off x="571500" y="0"/>
        <a:ext cx="7658100" cy="1143000"/>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079F1-BC33-4516-B4EF-65C44C8E0821}">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AAB61-468F-422E-8A62-40E08AD03092}">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smtClean="0"/>
            <a:t>Conversion questions C.W</a:t>
          </a:r>
          <a:endParaRPr lang="en-US" sz="5200" kern="1200"/>
        </a:p>
      </dsp:txBody>
      <dsp:txXfrm>
        <a:off x="571500" y="0"/>
        <a:ext cx="7658100" cy="1143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AAA5F-75B3-4896-A747-A2FD2B368F8A}">
      <dsp:nvSpPr>
        <dsp:cNvPr id="0" name=""/>
        <dsp:cNvSpPr/>
      </dsp:nvSpPr>
      <dsp:spPr>
        <a:xfrm>
          <a:off x="2686273" y="89"/>
          <a:ext cx="2857053" cy="11428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lvl="0" algn="ctr" defTabSz="1733550" rtl="0">
            <a:lnSpc>
              <a:spcPct val="90000"/>
            </a:lnSpc>
            <a:spcBef>
              <a:spcPct val="0"/>
            </a:spcBef>
            <a:spcAft>
              <a:spcPct val="35000"/>
            </a:spcAft>
          </a:pPr>
          <a:r>
            <a:rPr lang="en-US" sz="3900" kern="1200" smtClean="0"/>
            <a:t>Syntax</a:t>
          </a:r>
          <a:br>
            <a:rPr lang="en-US" sz="3900" kern="1200" smtClean="0"/>
          </a:br>
          <a:endParaRPr lang="en-US" sz="3900" kern="1200"/>
        </a:p>
      </dsp:txBody>
      <dsp:txXfrm>
        <a:off x="3257684" y="89"/>
        <a:ext cx="1714232" cy="1142821"/>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A1921-1C15-4F68-82CD-2ED03C6C2ED7}">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4B27B7-C522-417F-8400-06BFD395596A}">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smtClean="0"/>
            <a:t>Conversion questions C.W</a:t>
          </a:r>
          <a:endParaRPr lang="en-US" sz="5200" kern="1200"/>
        </a:p>
      </dsp:txBody>
      <dsp:txXfrm>
        <a:off x="571500" y="0"/>
        <a:ext cx="7658100" cy="1143000"/>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FB553-0076-4B93-AB8B-37D5C337E055}">
      <dsp:nvSpPr>
        <dsp:cNvPr id="0" name=""/>
        <dsp:cNvSpPr/>
      </dsp:nvSpPr>
      <dsp:spPr>
        <a:xfrm>
          <a:off x="0" y="76200"/>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2. Create a program that asks the user to enter 2 numbers. Multiply the numbers and display the answer in the form “the answer is” &lt;answer&gt;.</a:t>
          </a:r>
          <a:endParaRPr lang="en-US" sz="1300" kern="1200" dirty="0"/>
        </a:p>
      </dsp:txBody>
      <dsp:txXfrm>
        <a:off x="25245" y="101445"/>
        <a:ext cx="8179110" cy="466650"/>
      </dsp:txXfrm>
    </dsp:sp>
    <dsp:sp modelId="{D5A72E5D-BE67-4FD5-ACAE-CBC9F132D079}">
      <dsp:nvSpPr>
        <dsp:cNvPr id="0" name=""/>
        <dsp:cNvSpPr/>
      </dsp:nvSpPr>
      <dsp:spPr>
        <a:xfrm>
          <a:off x="0" y="61796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Solution :</a:t>
          </a:r>
          <a:endParaRPr lang="en-US" sz="1300" kern="1200"/>
        </a:p>
      </dsp:txBody>
      <dsp:txXfrm>
        <a:off x="25245" y="643206"/>
        <a:ext cx="8179110" cy="466650"/>
      </dsp:txXfrm>
    </dsp:sp>
    <dsp:sp modelId="{275CDFD1-D49A-4050-8FC2-B85D481803E0}">
      <dsp:nvSpPr>
        <dsp:cNvPr id="0" name=""/>
        <dsp:cNvSpPr/>
      </dsp:nvSpPr>
      <dsp:spPr>
        <a:xfrm>
          <a:off x="0" y="117254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num1=input(“enter a number”)</a:t>
          </a:r>
          <a:endParaRPr lang="en-US" sz="1300" kern="1200" dirty="0"/>
        </a:p>
      </dsp:txBody>
      <dsp:txXfrm>
        <a:off x="25245" y="1197786"/>
        <a:ext cx="8179110" cy="466650"/>
      </dsp:txXfrm>
    </dsp:sp>
    <dsp:sp modelId="{ED6B5AAC-F675-48EA-B596-136F5E8E6455}">
      <dsp:nvSpPr>
        <dsp:cNvPr id="0" name=""/>
        <dsp:cNvSpPr/>
      </dsp:nvSpPr>
      <dsp:spPr>
        <a:xfrm>
          <a:off x="0" y="172712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num1=</a:t>
          </a:r>
          <a:r>
            <a:rPr lang="en-US" sz="1300" kern="1200" dirty="0" err="1" smtClean="0"/>
            <a:t>int</a:t>
          </a:r>
          <a:r>
            <a:rPr lang="en-US" sz="1300" kern="1200" dirty="0" smtClean="0"/>
            <a:t>(num1)</a:t>
          </a:r>
          <a:endParaRPr lang="en-US" sz="1300" kern="1200" dirty="0"/>
        </a:p>
      </dsp:txBody>
      <dsp:txXfrm>
        <a:off x="25245" y="1752366"/>
        <a:ext cx="8179110" cy="466650"/>
      </dsp:txXfrm>
    </dsp:sp>
    <dsp:sp modelId="{0A23098F-1517-4750-8D10-2E5A77F61679}">
      <dsp:nvSpPr>
        <dsp:cNvPr id="0" name=""/>
        <dsp:cNvSpPr/>
      </dsp:nvSpPr>
      <dsp:spPr>
        <a:xfrm>
          <a:off x="0" y="228170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num2=input(“enter another number”)</a:t>
          </a:r>
          <a:endParaRPr lang="en-US" sz="1300" kern="1200" dirty="0"/>
        </a:p>
      </dsp:txBody>
      <dsp:txXfrm>
        <a:off x="25245" y="2306946"/>
        <a:ext cx="8179110" cy="466650"/>
      </dsp:txXfrm>
    </dsp:sp>
    <dsp:sp modelId="{452ACAE7-250D-4D6B-ABD4-0F4A04259C98}">
      <dsp:nvSpPr>
        <dsp:cNvPr id="0" name=""/>
        <dsp:cNvSpPr/>
      </dsp:nvSpPr>
      <dsp:spPr>
        <a:xfrm>
          <a:off x="0" y="283628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num2=</a:t>
          </a:r>
          <a:r>
            <a:rPr lang="en-US" sz="1300" kern="1200" dirty="0" err="1" smtClean="0"/>
            <a:t>int</a:t>
          </a:r>
          <a:r>
            <a:rPr lang="en-US" sz="1300" kern="1200" dirty="0" smtClean="0"/>
            <a:t>(num2)</a:t>
          </a:r>
          <a:endParaRPr lang="en-US" sz="1300" kern="1200" dirty="0"/>
        </a:p>
      </dsp:txBody>
      <dsp:txXfrm>
        <a:off x="25245" y="2861526"/>
        <a:ext cx="8179110" cy="466650"/>
      </dsp:txXfrm>
    </dsp:sp>
    <dsp:sp modelId="{E6AB1B15-C719-4AAE-9838-749C637812FA}">
      <dsp:nvSpPr>
        <dsp:cNvPr id="0" name=""/>
        <dsp:cNvSpPr/>
      </dsp:nvSpPr>
      <dsp:spPr>
        <a:xfrm>
          <a:off x="0" y="339086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answer=num1*num2</a:t>
          </a:r>
          <a:endParaRPr lang="en-US" sz="1300" kern="1200" dirty="0"/>
        </a:p>
      </dsp:txBody>
      <dsp:txXfrm>
        <a:off x="25245" y="3416106"/>
        <a:ext cx="8179110" cy="466650"/>
      </dsp:txXfrm>
    </dsp:sp>
    <dsp:sp modelId="{56D1024A-CACF-487F-866D-3F16C7CF3163}">
      <dsp:nvSpPr>
        <dsp:cNvPr id="0" name=""/>
        <dsp:cNvSpPr/>
      </dsp:nvSpPr>
      <dsp:spPr>
        <a:xfrm>
          <a:off x="0" y="394544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print(“the answer </a:t>
          </a:r>
          <a:r>
            <a:rPr lang="en-US" sz="1300" kern="1200" dirty="0" err="1" smtClean="0"/>
            <a:t>is”,answer</a:t>
          </a:r>
          <a:r>
            <a:rPr lang="en-US" sz="1300" kern="1200" dirty="0" smtClean="0"/>
            <a:t>)</a:t>
          </a:r>
          <a:endParaRPr lang="en-US" sz="1300" kern="1200" dirty="0"/>
        </a:p>
      </dsp:txBody>
      <dsp:txXfrm>
        <a:off x="25245" y="3970686"/>
        <a:ext cx="8179110" cy="466650"/>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B33A3-CC7A-4E74-BD11-0960975055D2}">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4E478-D0B3-47DF-AEFA-516330223BE1}">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smtClean="0"/>
            <a:t>Conversion questions C.W</a:t>
          </a:r>
          <a:endParaRPr lang="en-US" sz="5200" kern="1200"/>
        </a:p>
      </dsp:txBody>
      <dsp:txXfrm>
        <a:off x="571500" y="0"/>
        <a:ext cx="7658100" cy="1143000"/>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9F9FC-8E9A-4744-9ABB-773DAC791070}">
      <dsp:nvSpPr>
        <dsp:cNvPr id="0" name=""/>
        <dsp:cNvSpPr/>
      </dsp:nvSpPr>
      <dsp:spPr>
        <a:xfrm>
          <a:off x="0" y="6338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3. Create a program that asks the user to enter length and width. Calculate the area and display the answer in the form “the area is” &lt;area&gt;.</a:t>
          </a:r>
          <a:endParaRPr lang="en-US" sz="1300" kern="1200"/>
        </a:p>
      </dsp:txBody>
      <dsp:txXfrm>
        <a:off x="25245" y="88626"/>
        <a:ext cx="8179110" cy="466650"/>
      </dsp:txXfrm>
    </dsp:sp>
    <dsp:sp modelId="{C03DBD29-6AB4-4EF0-BE47-74E6B5D21B69}">
      <dsp:nvSpPr>
        <dsp:cNvPr id="0" name=""/>
        <dsp:cNvSpPr/>
      </dsp:nvSpPr>
      <dsp:spPr>
        <a:xfrm>
          <a:off x="0" y="61796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Solution :</a:t>
          </a:r>
          <a:endParaRPr lang="en-US" sz="1300" kern="1200"/>
        </a:p>
      </dsp:txBody>
      <dsp:txXfrm>
        <a:off x="25245" y="643206"/>
        <a:ext cx="8179110" cy="466650"/>
      </dsp:txXfrm>
    </dsp:sp>
    <dsp:sp modelId="{17C509FB-6489-4A34-A2BF-0B1DDE262FB5}">
      <dsp:nvSpPr>
        <dsp:cNvPr id="0" name=""/>
        <dsp:cNvSpPr/>
      </dsp:nvSpPr>
      <dsp:spPr>
        <a:xfrm>
          <a:off x="0" y="117254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length=input(“enter length”)</a:t>
          </a:r>
          <a:endParaRPr lang="en-US" sz="1300" kern="1200"/>
        </a:p>
      </dsp:txBody>
      <dsp:txXfrm>
        <a:off x="25245" y="1197786"/>
        <a:ext cx="8179110" cy="466650"/>
      </dsp:txXfrm>
    </dsp:sp>
    <dsp:sp modelId="{CD2CD2BC-89BF-4279-A1FD-CF78E4F2F0A2}">
      <dsp:nvSpPr>
        <dsp:cNvPr id="0" name=""/>
        <dsp:cNvSpPr/>
      </dsp:nvSpPr>
      <dsp:spPr>
        <a:xfrm>
          <a:off x="0" y="172712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width=input(“enter width”)</a:t>
          </a:r>
          <a:endParaRPr lang="en-US" sz="1300" kern="1200"/>
        </a:p>
      </dsp:txBody>
      <dsp:txXfrm>
        <a:off x="25245" y="1752366"/>
        <a:ext cx="8179110" cy="466650"/>
      </dsp:txXfrm>
    </dsp:sp>
    <dsp:sp modelId="{9702E55B-BC59-43F2-B76D-29EC29E19189}">
      <dsp:nvSpPr>
        <dsp:cNvPr id="0" name=""/>
        <dsp:cNvSpPr/>
      </dsp:nvSpPr>
      <dsp:spPr>
        <a:xfrm>
          <a:off x="0" y="228170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length=int(length)</a:t>
          </a:r>
          <a:endParaRPr lang="en-US" sz="1300" kern="1200"/>
        </a:p>
      </dsp:txBody>
      <dsp:txXfrm>
        <a:off x="25245" y="2306946"/>
        <a:ext cx="8179110" cy="466650"/>
      </dsp:txXfrm>
    </dsp:sp>
    <dsp:sp modelId="{9AEB0490-8C97-4BA2-874A-AD72247FCA17}">
      <dsp:nvSpPr>
        <dsp:cNvPr id="0" name=""/>
        <dsp:cNvSpPr/>
      </dsp:nvSpPr>
      <dsp:spPr>
        <a:xfrm>
          <a:off x="0" y="283628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width=int(width)</a:t>
          </a:r>
          <a:endParaRPr lang="en-US" sz="1300" kern="1200"/>
        </a:p>
      </dsp:txBody>
      <dsp:txXfrm>
        <a:off x="25245" y="2861526"/>
        <a:ext cx="8179110" cy="466650"/>
      </dsp:txXfrm>
    </dsp:sp>
    <dsp:sp modelId="{D1F329D8-3DC9-4855-A5F9-710F6190FD40}">
      <dsp:nvSpPr>
        <dsp:cNvPr id="0" name=""/>
        <dsp:cNvSpPr/>
      </dsp:nvSpPr>
      <dsp:spPr>
        <a:xfrm>
          <a:off x="0" y="339086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area=length*width</a:t>
          </a:r>
          <a:endParaRPr lang="en-US" sz="1300" kern="1200"/>
        </a:p>
      </dsp:txBody>
      <dsp:txXfrm>
        <a:off x="25245" y="3416106"/>
        <a:ext cx="8179110" cy="466650"/>
      </dsp:txXfrm>
    </dsp:sp>
    <dsp:sp modelId="{68E50928-488F-43BB-8FC3-12F12066A989}">
      <dsp:nvSpPr>
        <dsp:cNvPr id="0" name=""/>
        <dsp:cNvSpPr/>
      </dsp:nvSpPr>
      <dsp:spPr>
        <a:xfrm>
          <a:off x="0" y="394544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print(“ the area is”,area)</a:t>
          </a:r>
          <a:endParaRPr lang="en-US" sz="1300" kern="1200"/>
        </a:p>
      </dsp:txBody>
      <dsp:txXfrm>
        <a:off x="25245" y="3970686"/>
        <a:ext cx="8179110" cy="466650"/>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D8DD4-7BCC-4832-83A4-8F08E6EC6E05}">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F4F21D-E81F-4444-8D2C-B45DAB4BADAE}">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smtClean="0"/>
            <a:t>Conversion questions C.W</a:t>
          </a:r>
          <a:endParaRPr lang="en-US" sz="5200" kern="1200"/>
        </a:p>
      </dsp:txBody>
      <dsp:txXfrm>
        <a:off x="571500" y="0"/>
        <a:ext cx="7658100" cy="1143000"/>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4FA70-6577-4A9C-8EBD-DCA85549EC49}">
      <dsp:nvSpPr>
        <dsp:cNvPr id="0" name=""/>
        <dsp:cNvSpPr/>
      </dsp:nvSpPr>
      <dsp:spPr>
        <a:xfrm>
          <a:off x="0" y="111801"/>
          <a:ext cx="822960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4. Create a program that asks the user to enter a number. Multiply the number by 20 and subtract 100. Display the answer in the form “the answer is”, &lt;answer&gt;.</a:t>
          </a:r>
          <a:endParaRPr lang="en-US" sz="1700" kern="1200" dirty="0"/>
        </a:p>
      </dsp:txBody>
      <dsp:txXfrm>
        <a:off x="33012" y="144813"/>
        <a:ext cx="8163576" cy="610236"/>
      </dsp:txXfrm>
    </dsp:sp>
    <dsp:sp modelId="{40034134-F42D-4E49-A544-2F395128CB80}">
      <dsp:nvSpPr>
        <dsp:cNvPr id="0" name=""/>
        <dsp:cNvSpPr/>
      </dsp:nvSpPr>
      <dsp:spPr>
        <a:xfrm>
          <a:off x="0" y="837021"/>
          <a:ext cx="822960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smtClean="0"/>
            <a:t>Solution :</a:t>
          </a:r>
          <a:endParaRPr lang="en-US" sz="1700" kern="1200"/>
        </a:p>
      </dsp:txBody>
      <dsp:txXfrm>
        <a:off x="33012" y="870033"/>
        <a:ext cx="8163576" cy="610236"/>
      </dsp:txXfrm>
    </dsp:sp>
    <dsp:sp modelId="{A56F66B5-099D-4916-94A4-4554DEAC106C}">
      <dsp:nvSpPr>
        <dsp:cNvPr id="0" name=""/>
        <dsp:cNvSpPr/>
      </dsp:nvSpPr>
      <dsp:spPr>
        <a:xfrm>
          <a:off x="0" y="1562241"/>
          <a:ext cx="822960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num1=input(“enter a number”)</a:t>
          </a:r>
          <a:endParaRPr lang="en-US" sz="1700" kern="1200" dirty="0"/>
        </a:p>
      </dsp:txBody>
      <dsp:txXfrm>
        <a:off x="33012" y="1595253"/>
        <a:ext cx="8163576" cy="610236"/>
      </dsp:txXfrm>
    </dsp:sp>
    <dsp:sp modelId="{FA6D7B5B-CBE6-4331-BCD9-D17EC4EE9ABA}">
      <dsp:nvSpPr>
        <dsp:cNvPr id="0" name=""/>
        <dsp:cNvSpPr/>
      </dsp:nvSpPr>
      <dsp:spPr>
        <a:xfrm>
          <a:off x="0" y="2287461"/>
          <a:ext cx="822960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num1=</a:t>
          </a:r>
          <a:r>
            <a:rPr lang="en-US" sz="1700" kern="1200" dirty="0" err="1" smtClean="0"/>
            <a:t>int</a:t>
          </a:r>
          <a:r>
            <a:rPr lang="en-US" sz="1700" kern="1200" dirty="0" smtClean="0"/>
            <a:t>(num1)</a:t>
          </a:r>
          <a:endParaRPr lang="en-US" sz="1700" kern="1200" dirty="0"/>
        </a:p>
      </dsp:txBody>
      <dsp:txXfrm>
        <a:off x="33012" y="2320473"/>
        <a:ext cx="8163576" cy="610236"/>
      </dsp:txXfrm>
    </dsp:sp>
    <dsp:sp modelId="{CD55461C-A800-4647-A0FB-AE318F19AC2D}">
      <dsp:nvSpPr>
        <dsp:cNvPr id="0" name=""/>
        <dsp:cNvSpPr/>
      </dsp:nvSpPr>
      <dsp:spPr>
        <a:xfrm>
          <a:off x="0" y="3012681"/>
          <a:ext cx="822960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answer=num1*20-100</a:t>
          </a:r>
          <a:endParaRPr lang="en-US" sz="1700" kern="1200" dirty="0"/>
        </a:p>
      </dsp:txBody>
      <dsp:txXfrm>
        <a:off x="33012" y="3045693"/>
        <a:ext cx="8163576" cy="610236"/>
      </dsp:txXfrm>
    </dsp:sp>
    <dsp:sp modelId="{311D3156-A02C-48F5-971E-833CED412A22}">
      <dsp:nvSpPr>
        <dsp:cNvPr id="0" name=""/>
        <dsp:cNvSpPr/>
      </dsp:nvSpPr>
      <dsp:spPr>
        <a:xfrm>
          <a:off x="0" y="3737901"/>
          <a:ext cx="822960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print(“the answer </a:t>
          </a:r>
          <a:r>
            <a:rPr lang="en-US" sz="1700" kern="1200" dirty="0" err="1" smtClean="0"/>
            <a:t>is”,answer</a:t>
          </a:r>
          <a:r>
            <a:rPr lang="en-US" sz="1700" kern="1200" dirty="0" smtClean="0"/>
            <a:t>)</a:t>
          </a:r>
          <a:endParaRPr lang="en-US" sz="1700" kern="1200" dirty="0"/>
        </a:p>
      </dsp:txBody>
      <dsp:txXfrm>
        <a:off x="33012" y="3770913"/>
        <a:ext cx="8163576" cy="610236"/>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30789-E421-451C-B415-676F8149653D}">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13E52F-75C8-4C33-B7EA-2A9F661C59F9}">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smtClean="0"/>
            <a:t>Conversion questions C.W</a:t>
          </a:r>
          <a:endParaRPr lang="en-US" sz="5200" kern="1200"/>
        </a:p>
      </dsp:txBody>
      <dsp:txXfrm>
        <a:off x="571500" y="0"/>
        <a:ext cx="7658100" cy="1143000"/>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B069A-254C-426A-B1AF-43E210972B58}">
      <dsp:nvSpPr>
        <dsp:cNvPr id="0" name=""/>
        <dsp:cNvSpPr/>
      </dsp:nvSpPr>
      <dsp:spPr>
        <a:xfrm>
          <a:off x="0" y="6338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5. Create a program that asks the user to enter 2 numbers. Divide the first number by the second number. Display the answer in the form “answer of dividing no1 by no2 is” &lt;answer&gt;.</a:t>
          </a:r>
          <a:endParaRPr lang="en-US" sz="1300" kern="1200"/>
        </a:p>
      </dsp:txBody>
      <dsp:txXfrm>
        <a:off x="25245" y="88626"/>
        <a:ext cx="8179110" cy="466650"/>
      </dsp:txXfrm>
    </dsp:sp>
    <dsp:sp modelId="{CCB276CB-E14F-4DE8-85A3-1884C3173154}">
      <dsp:nvSpPr>
        <dsp:cNvPr id="0" name=""/>
        <dsp:cNvSpPr/>
      </dsp:nvSpPr>
      <dsp:spPr>
        <a:xfrm>
          <a:off x="0" y="61796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Solution :</a:t>
          </a:r>
          <a:endParaRPr lang="en-US" sz="1300" kern="1200"/>
        </a:p>
      </dsp:txBody>
      <dsp:txXfrm>
        <a:off x="25245" y="643206"/>
        <a:ext cx="8179110" cy="466650"/>
      </dsp:txXfrm>
    </dsp:sp>
    <dsp:sp modelId="{A744E481-68A5-4ED9-B206-FF75C859BCB2}">
      <dsp:nvSpPr>
        <dsp:cNvPr id="0" name=""/>
        <dsp:cNvSpPr/>
      </dsp:nvSpPr>
      <dsp:spPr>
        <a:xfrm>
          <a:off x="0" y="117254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num1=input(“enter a number”)</a:t>
          </a:r>
          <a:endParaRPr lang="en-US" sz="1300" kern="1200"/>
        </a:p>
      </dsp:txBody>
      <dsp:txXfrm>
        <a:off x="25245" y="1197786"/>
        <a:ext cx="8179110" cy="466650"/>
      </dsp:txXfrm>
    </dsp:sp>
    <dsp:sp modelId="{2BF8582A-3684-43A1-8DE7-85B7F574A07B}">
      <dsp:nvSpPr>
        <dsp:cNvPr id="0" name=""/>
        <dsp:cNvSpPr/>
      </dsp:nvSpPr>
      <dsp:spPr>
        <a:xfrm>
          <a:off x="0" y="172712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num1=int(num1)</a:t>
          </a:r>
          <a:endParaRPr lang="en-US" sz="1300" kern="1200"/>
        </a:p>
      </dsp:txBody>
      <dsp:txXfrm>
        <a:off x="25245" y="1752366"/>
        <a:ext cx="8179110" cy="466650"/>
      </dsp:txXfrm>
    </dsp:sp>
    <dsp:sp modelId="{7E9C85FB-091A-4F65-86D2-01050241E939}">
      <dsp:nvSpPr>
        <dsp:cNvPr id="0" name=""/>
        <dsp:cNvSpPr/>
      </dsp:nvSpPr>
      <dsp:spPr>
        <a:xfrm>
          <a:off x="0" y="228170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num2=input(“enter another number”)</a:t>
          </a:r>
          <a:endParaRPr lang="en-US" sz="1300" kern="1200"/>
        </a:p>
      </dsp:txBody>
      <dsp:txXfrm>
        <a:off x="25245" y="2306946"/>
        <a:ext cx="8179110" cy="466650"/>
      </dsp:txXfrm>
    </dsp:sp>
    <dsp:sp modelId="{0440233F-DDF1-4C7E-9F61-BDB6B03B55E0}">
      <dsp:nvSpPr>
        <dsp:cNvPr id="0" name=""/>
        <dsp:cNvSpPr/>
      </dsp:nvSpPr>
      <dsp:spPr>
        <a:xfrm>
          <a:off x="0" y="283628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num2=int(num2)</a:t>
          </a:r>
          <a:endParaRPr lang="en-US" sz="1300" kern="1200"/>
        </a:p>
      </dsp:txBody>
      <dsp:txXfrm>
        <a:off x="25245" y="2861526"/>
        <a:ext cx="8179110" cy="466650"/>
      </dsp:txXfrm>
    </dsp:sp>
    <dsp:sp modelId="{17DCC8D4-0E5F-438E-A149-E447AC7F2424}">
      <dsp:nvSpPr>
        <dsp:cNvPr id="0" name=""/>
        <dsp:cNvSpPr/>
      </dsp:nvSpPr>
      <dsp:spPr>
        <a:xfrm>
          <a:off x="0" y="339086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answer=num1/num2</a:t>
          </a:r>
          <a:endParaRPr lang="en-US" sz="1300" kern="1200"/>
        </a:p>
      </dsp:txBody>
      <dsp:txXfrm>
        <a:off x="25245" y="3416106"/>
        <a:ext cx="8179110" cy="466650"/>
      </dsp:txXfrm>
    </dsp:sp>
    <dsp:sp modelId="{59317299-D7B4-40F7-8FE8-3AA52D603A2C}">
      <dsp:nvSpPr>
        <dsp:cNvPr id="0" name=""/>
        <dsp:cNvSpPr/>
      </dsp:nvSpPr>
      <dsp:spPr>
        <a:xfrm>
          <a:off x="0" y="3945441"/>
          <a:ext cx="8229600" cy="517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print(“answer of dividing num1 by num2 is”,answer)</a:t>
          </a:r>
          <a:endParaRPr lang="en-US" sz="1300" kern="1200"/>
        </a:p>
      </dsp:txBody>
      <dsp:txXfrm>
        <a:off x="25245" y="3970686"/>
        <a:ext cx="8179110" cy="466650"/>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408DD-F709-401D-B7C8-5683EE1856B2}">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2E705-6591-453C-AFB5-1B72506835C7}">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smtClean="0"/>
            <a:t>Warm up question LECTURE NOTES</a:t>
          </a:r>
          <a:endParaRPr lang="en-US" sz="4000" kern="1200" dirty="0"/>
        </a:p>
      </dsp:txBody>
      <dsp:txXfrm>
        <a:off x="571500" y="0"/>
        <a:ext cx="7658100" cy="1143000"/>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39D0D-9525-48E8-8DD2-3C8AF530E918}">
      <dsp:nvSpPr>
        <dsp:cNvPr id="0" name=""/>
        <dsp:cNvSpPr/>
      </dsp:nvSpPr>
      <dsp:spPr>
        <a:xfrm>
          <a:off x="0" y="11901"/>
          <a:ext cx="8229600" cy="4502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en-US" sz="5200" kern="1200" dirty="0" smtClean="0"/>
            <a:t>User enters radius assign it the value 50. Calculate area using the formula  πr</a:t>
          </a:r>
          <a:r>
            <a:rPr lang="en-US" sz="5200" kern="1200" baseline="30000" dirty="0" smtClean="0"/>
            <a:t>2  </a:t>
          </a:r>
          <a:r>
            <a:rPr lang="en-US" sz="5200" kern="1200" dirty="0" smtClean="0"/>
            <a:t>π=3.14. Display “</a:t>
          </a:r>
          <a:r>
            <a:rPr lang="en-US" sz="5200" kern="1200" smtClean="0"/>
            <a:t>the area of </a:t>
          </a:r>
          <a:r>
            <a:rPr lang="en-US" sz="5200" kern="1200" dirty="0" smtClean="0"/>
            <a:t>circle is” &lt;area&gt;.</a:t>
          </a:r>
          <a:endParaRPr lang="en-US" sz="5200" kern="1200" dirty="0"/>
        </a:p>
      </dsp:txBody>
      <dsp:txXfrm>
        <a:off x="219777" y="231678"/>
        <a:ext cx="7790046" cy="40626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CB9E1-326A-4699-A92F-608E7D6D442F}">
      <dsp:nvSpPr>
        <dsp:cNvPr id="0" name=""/>
        <dsp:cNvSpPr/>
      </dsp:nvSpPr>
      <dsp:spPr>
        <a:xfrm>
          <a:off x="1066789" y="-334989"/>
          <a:ext cx="5943620" cy="5592777"/>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B7124-1060-4B97-AB63-9B1EEB593D4E}">
      <dsp:nvSpPr>
        <dsp:cNvPr id="0" name=""/>
        <dsp:cNvSpPr/>
      </dsp:nvSpPr>
      <dsp:spPr>
        <a:xfrm>
          <a:off x="1522550" y="1066801"/>
          <a:ext cx="5183051" cy="2405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kern="1200" dirty="0" smtClean="0"/>
            <a:t>·</a:t>
          </a:r>
          <a:r>
            <a:rPr lang="en-US" sz="2800" b="1" kern="1200" dirty="0" smtClean="0">
              <a:solidFill>
                <a:schemeClr val="tx1"/>
              </a:solidFill>
            </a:rPr>
            <a:t>Syntax is specific rules and structure used to write code in a specific programming language.</a:t>
          </a:r>
          <a:endParaRPr lang="en-US" sz="2800" b="1" kern="1200" dirty="0">
            <a:solidFill>
              <a:schemeClr val="tx1"/>
            </a:solidFill>
          </a:endParaRPr>
        </a:p>
      </dsp:txBody>
      <dsp:txXfrm>
        <a:off x="1522550" y="1066801"/>
        <a:ext cx="5183051" cy="2405484"/>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23D4D-0EB7-49D8-B745-4A3C36DC8ED8}">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7E33C-CDD6-456D-896F-2D1A51D05ACF}">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smtClean="0"/>
            <a:t>Plan of action</a:t>
          </a:r>
          <a:endParaRPr lang="en-US" sz="5200" kern="1200"/>
        </a:p>
      </dsp:txBody>
      <dsp:txXfrm>
        <a:off x="571500" y="0"/>
        <a:ext cx="7658100" cy="1143000"/>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EB683-6D10-494D-A101-9B6394E8A8E9}">
      <dsp:nvSpPr>
        <dsp:cNvPr id="0" name=""/>
        <dsp:cNvSpPr/>
      </dsp:nvSpPr>
      <dsp:spPr>
        <a:xfrm>
          <a:off x="0" y="24954"/>
          <a:ext cx="8229600" cy="1442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The operator for division is /.</a:t>
          </a:r>
          <a:endParaRPr lang="en-US" sz="2600" kern="1200"/>
        </a:p>
      </dsp:txBody>
      <dsp:txXfrm>
        <a:off x="70397" y="95351"/>
        <a:ext cx="8088806" cy="1301304"/>
      </dsp:txXfrm>
    </dsp:sp>
    <dsp:sp modelId="{7C0FDEB9-BB83-40B7-84DD-4616E32126AD}">
      <dsp:nvSpPr>
        <dsp:cNvPr id="0" name=""/>
        <dsp:cNvSpPr/>
      </dsp:nvSpPr>
      <dsp:spPr>
        <a:xfrm>
          <a:off x="0" y="1541932"/>
          <a:ext cx="8229600" cy="1442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 is the remainder or modulus operator. This operator returns the number left over when a number is divided by another number. For example, 5%4 = 1.</a:t>
          </a:r>
          <a:endParaRPr lang="en-US" sz="2600" kern="1200"/>
        </a:p>
      </dsp:txBody>
      <dsp:txXfrm>
        <a:off x="70397" y="1612329"/>
        <a:ext cx="8088806" cy="1301304"/>
      </dsp:txXfrm>
    </dsp:sp>
    <dsp:sp modelId="{1FC99F8A-54EF-4667-8A0E-7C910D734E00}">
      <dsp:nvSpPr>
        <dsp:cNvPr id="0" name=""/>
        <dsp:cNvSpPr/>
      </dsp:nvSpPr>
      <dsp:spPr>
        <a:xfrm>
          <a:off x="0" y="3058910"/>
          <a:ext cx="8229600" cy="1442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10%2, 14%3, 20%7, 18%3, 24%3</a:t>
          </a:r>
          <a:endParaRPr lang="en-US" sz="2600" kern="1200"/>
        </a:p>
      </dsp:txBody>
      <dsp:txXfrm>
        <a:off x="70397" y="3129307"/>
        <a:ext cx="8088806" cy="1301304"/>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F436D-ED61-47E9-85C7-A0BF1AC7D001}">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0505E-30A0-4707-9749-1331F4EBC110}">
      <dsp:nvSpPr>
        <dsp:cNvPr id="0" name=""/>
        <dsp:cNvSpPr/>
      </dsp:nvSpPr>
      <dsp:spPr>
        <a:xfrm>
          <a:off x="571500" y="0"/>
          <a:ext cx="7658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smtClean="0"/>
            <a:t>Plan of action</a:t>
          </a:r>
          <a:endParaRPr lang="en-US" sz="5200" kern="1200"/>
        </a:p>
      </dsp:txBody>
      <dsp:txXfrm>
        <a:off x="571500" y="0"/>
        <a:ext cx="7658100" cy="1143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B6E6D-3663-44ED-AD55-447CD28979B5}">
      <dsp:nvSpPr>
        <dsp:cNvPr id="0" name=""/>
        <dsp:cNvSpPr/>
      </dsp:nvSpPr>
      <dsp:spPr>
        <a:xfrm>
          <a:off x="1857522" y="1255"/>
          <a:ext cx="4419604" cy="13791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0">
            <a:lnSpc>
              <a:spcPct val="90000"/>
            </a:lnSpc>
            <a:spcBef>
              <a:spcPct val="0"/>
            </a:spcBef>
            <a:spcAft>
              <a:spcPct val="35000"/>
            </a:spcAft>
          </a:pPr>
          <a:r>
            <a:rPr lang="en-US" sz="2700" kern="1200" smtClean="0"/>
            <a:t>Command: A single instruction given to the computer</a:t>
          </a:r>
          <a:endParaRPr lang="en-US" sz="2700" kern="1200"/>
        </a:p>
      </dsp:txBody>
      <dsp:txXfrm>
        <a:off x="2547072" y="1255"/>
        <a:ext cx="3040504" cy="1379100"/>
      </dsp:txXfrm>
    </dsp:sp>
    <dsp:sp modelId="{49E5FC7F-4585-48D4-A769-3CD7B40918BE}">
      <dsp:nvSpPr>
        <dsp:cNvPr id="0" name=""/>
        <dsp:cNvSpPr/>
      </dsp:nvSpPr>
      <dsp:spPr>
        <a:xfrm>
          <a:off x="1857522" y="1573431"/>
          <a:ext cx="4362130" cy="13791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0">
            <a:lnSpc>
              <a:spcPct val="90000"/>
            </a:lnSpc>
            <a:spcBef>
              <a:spcPct val="0"/>
            </a:spcBef>
            <a:spcAft>
              <a:spcPct val="35000"/>
            </a:spcAft>
          </a:pPr>
          <a:r>
            <a:rPr lang="en-US" sz="2700" kern="1200" dirty="0" smtClean="0"/>
            <a:t>Program: A set of instructions given to the computer</a:t>
          </a:r>
          <a:endParaRPr lang="en-US" sz="2700" kern="1200" dirty="0"/>
        </a:p>
      </dsp:txBody>
      <dsp:txXfrm>
        <a:off x="2547072" y="1573431"/>
        <a:ext cx="2983030" cy="1379100"/>
      </dsp:txXfrm>
    </dsp:sp>
    <dsp:sp modelId="{B1F97BEF-2F0C-40D0-990A-E5FBC385CDD2}">
      <dsp:nvSpPr>
        <dsp:cNvPr id="0" name=""/>
        <dsp:cNvSpPr/>
      </dsp:nvSpPr>
      <dsp:spPr>
        <a:xfrm>
          <a:off x="1857522" y="3145606"/>
          <a:ext cx="4514555" cy="13791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0">
            <a:lnSpc>
              <a:spcPct val="90000"/>
            </a:lnSpc>
            <a:spcBef>
              <a:spcPct val="0"/>
            </a:spcBef>
            <a:spcAft>
              <a:spcPct val="35000"/>
            </a:spcAft>
          </a:pPr>
          <a:r>
            <a:rPr lang="en-US" sz="2700" kern="1200" smtClean="0"/>
            <a:t>Algorithm:A plan to solve a problem Steps to solve a problem</a:t>
          </a:r>
          <a:endParaRPr lang="en-US" sz="2700" kern="1200"/>
        </a:p>
      </dsp:txBody>
      <dsp:txXfrm>
        <a:off x="2547072" y="3145606"/>
        <a:ext cx="3135455" cy="13791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diagramLayout" Target="../diagrams/layout18.xml"/><Relationship Id="rId7" Type="http://schemas.openxmlformats.org/officeDocument/2006/relationships/diagramLayout" Target="../diagrams/layout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openxmlformats.org/officeDocument/2006/relationships/diagramData" Target="../diagrams/data19.xml"/><Relationship Id="rId11" Type="http://schemas.microsoft.com/office/2007/relationships/diagramDrawing" Target="../diagrams/drawing19.xml"/><Relationship Id="rId5" Type="http://schemas.openxmlformats.org/officeDocument/2006/relationships/diagramColors" Target="../diagrams/colors18.xml"/><Relationship Id="rId10" Type="http://schemas.microsoft.com/office/2007/relationships/diagramDrawing" Target="../diagrams/drawing18.xml"/><Relationship Id="rId4" Type="http://schemas.openxmlformats.org/officeDocument/2006/relationships/diagramQuickStyle" Target="../diagrams/quickStyle18.xml"/><Relationship Id="rId9" Type="http://schemas.openxmlformats.org/officeDocument/2006/relationships/diagramColors" Target="../diagrams/colors19.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diagramLayout" Target="../diagrams/layout20.xml"/><Relationship Id="rId7" Type="http://schemas.openxmlformats.org/officeDocument/2006/relationships/diagramLayout" Target="../diagrams/layout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openxmlformats.org/officeDocument/2006/relationships/diagramData" Target="../diagrams/data21.xml"/><Relationship Id="rId11" Type="http://schemas.microsoft.com/office/2007/relationships/diagramDrawing" Target="../diagrams/drawing21.xml"/><Relationship Id="rId5" Type="http://schemas.openxmlformats.org/officeDocument/2006/relationships/diagramColors" Target="../diagrams/colors20.xml"/><Relationship Id="rId10" Type="http://schemas.microsoft.com/office/2007/relationships/diagramDrawing" Target="../diagrams/drawing20.xml"/><Relationship Id="rId4" Type="http://schemas.openxmlformats.org/officeDocument/2006/relationships/diagramQuickStyle" Target="../diagrams/quickStyle20.xml"/><Relationship Id="rId9" Type="http://schemas.openxmlformats.org/officeDocument/2006/relationships/diagramColors" Target="../diagrams/colors21.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openxmlformats.org/officeDocument/2006/relationships/diagramLayout" Target="../diagrams/layout22.xml"/><Relationship Id="rId7" Type="http://schemas.openxmlformats.org/officeDocument/2006/relationships/diagramLayout" Target="../diagrams/layout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openxmlformats.org/officeDocument/2006/relationships/diagramData" Target="../diagrams/data23.xml"/><Relationship Id="rId11" Type="http://schemas.microsoft.com/office/2007/relationships/diagramDrawing" Target="../diagrams/drawing23.xml"/><Relationship Id="rId5" Type="http://schemas.openxmlformats.org/officeDocument/2006/relationships/diagramColors" Target="../diagrams/colors22.xml"/><Relationship Id="rId10" Type="http://schemas.microsoft.com/office/2007/relationships/diagramDrawing" Target="../diagrams/drawing22.xml"/><Relationship Id="rId4" Type="http://schemas.openxmlformats.org/officeDocument/2006/relationships/diagramQuickStyle" Target="../diagrams/quickStyle22.xml"/><Relationship Id="rId9" Type="http://schemas.openxmlformats.org/officeDocument/2006/relationships/diagramColors" Target="../diagrams/colors23.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5.xml"/><Relationship Id="rId3" Type="http://schemas.openxmlformats.org/officeDocument/2006/relationships/diagramLayout" Target="../diagrams/layout24.xml"/><Relationship Id="rId7" Type="http://schemas.openxmlformats.org/officeDocument/2006/relationships/diagramLayout" Target="../diagrams/layout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diagramData" Target="../diagrams/data25.xml"/><Relationship Id="rId11" Type="http://schemas.microsoft.com/office/2007/relationships/diagramDrawing" Target="../diagrams/drawing25.xml"/><Relationship Id="rId5" Type="http://schemas.openxmlformats.org/officeDocument/2006/relationships/diagramColors" Target="../diagrams/colors24.xml"/><Relationship Id="rId10" Type="http://schemas.microsoft.com/office/2007/relationships/diagramDrawing" Target="../diagrams/drawing24.xml"/><Relationship Id="rId4" Type="http://schemas.openxmlformats.org/officeDocument/2006/relationships/diagramQuickStyle" Target="../diagrams/quickStyle24.xml"/><Relationship Id="rId9" Type="http://schemas.openxmlformats.org/officeDocument/2006/relationships/diagramColors" Target="../diagrams/colors25.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diagramLayout" Target="../diagrams/layout26.xml"/><Relationship Id="rId7" Type="http://schemas.openxmlformats.org/officeDocument/2006/relationships/diagramLayout" Target="../diagrams/layout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openxmlformats.org/officeDocument/2006/relationships/diagramData" Target="../diagrams/data27.xml"/><Relationship Id="rId11" Type="http://schemas.microsoft.com/office/2007/relationships/diagramDrawing" Target="../diagrams/drawing27.xml"/><Relationship Id="rId5" Type="http://schemas.openxmlformats.org/officeDocument/2006/relationships/diagramColors" Target="../diagrams/colors26.xml"/><Relationship Id="rId10" Type="http://schemas.microsoft.com/office/2007/relationships/diagramDrawing" Target="../diagrams/drawing26.xml"/><Relationship Id="rId4" Type="http://schemas.openxmlformats.org/officeDocument/2006/relationships/diagramQuickStyle" Target="../diagrams/quickStyle26.xml"/><Relationship Id="rId9" Type="http://schemas.openxmlformats.org/officeDocument/2006/relationships/diagramColors" Target="../diagrams/colors27.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9.xml"/><Relationship Id="rId3" Type="http://schemas.openxmlformats.org/officeDocument/2006/relationships/diagramLayout" Target="../diagrams/layout28.xml"/><Relationship Id="rId7" Type="http://schemas.openxmlformats.org/officeDocument/2006/relationships/diagramLayout" Target="../diagrams/layout29.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openxmlformats.org/officeDocument/2006/relationships/diagramData" Target="../diagrams/data29.xml"/><Relationship Id="rId11" Type="http://schemas.microsoft.com/office/2007/relationships/diagramDrawing" Target="../diagrams/drawing29.xml"/><Relationship Id="rId5" Type="http://schemas.openxmlformats.org/officeDocument/2006/relationships/diagramColors" Target="../diagrams/colors28.xml"/><Relationship Id="rId10" Type="http://schemas.microsoft.com/office/2007/relationships/diagramDrawing" Target="../diagrams/drawing28.xml"/><Relationship Id="rId4" Type="http://schemas.openxmlformats.org/officeDocument/2006/relationships/diagramQuickStyle" Target="../diagrams/quickStyle28.xml"/><Relationship Id="rId9" Type="http://schemas.openxmlformats.org/officeDocument/2006/relationships/diagramColors" Target="../diagrams/colors29.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31.xml"/><Relationship Id="rId3" Type="http://schemas.openxmlformats.org/officeDocument/2006/relationships/diagramLayout" Target="../diagrams/layout30.xml"/><Relationship Id="rId7" Type="http://schemas.openxmlformats.org/officeDocument/2006/relationships/diagramLayout" Target="../diagrams/layout31.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openxmlformats.org/officeDocument/2006/relationships/diagramData" Target="../diagrams/data31.xml"/><Relationship Id="rId11" Type="http://schemas.microsoft.com/office/2007/relationships/diagramDrawing" Target="../diagrams/drawing31.xml"/><Relationship Id="rId5" Type="http://schemas.openxmlformats.org/officeDocument/2006/relationships/diagramColors" Target="../diagrams/colors30.xml"/><Relationship Id="rId10" Type="http://schemas.microsoft.com/office/2007/relationships/diagramDrawing" Target="../diagrams/drawing30.xml"/><Relationship Id="rId4" Type="http://schemas.openxmlformats.org/officeDocument/2006/relationships/diagramQuickStyle" Target="../diagrams/quickStyle30.xml"/><Relationship Id="rId9" Type="http://schemas.openxmlformats.org/officeDocument/2006/relationships/diagramColors" Target="../diagrams/colors3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35.xml"/><Relationship Id="rId3" Type="http://schemas.openxmlformats.org/officeDocument/2006/relationships/diagramLayout" Target="../diagrams/layout34.xml"/><Relationship Id="rId7" Type="http://schemas.openxmlformats.org/officeDocument/2006/relationships/diagramLayout" Target="../diagrams/layout35.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openxmlformats.org/officeDocument/2006/relationships/diagramData" Target="../diagrams/data35.xml"/><Relationship Id="rId11" Type="http://schemas.microsoft.com/office/2007/relationships/diagramDrawing" Target="../diagrams/drawing35.xml"/><Relationship Id="rId5" Type="http://schemas.openxmlformats.org/officeDocument/2006/relationships/diagramColors" Target="../diagrams/colors34.xml"/><Relationship Id="rId10" Type="http://schemas.microsoft.com/office/2007/relationships/diagramDrawing" Target="../diagrams/drawing34.xml"/><Relationship Id="rId4" Type="http://schemas.openxmlformats.org/officeDocument/2006/relationships/diagramQuickStyle" Target="../diagrams/quickStyle34.xml"/><Relationship Id="rId9" Type="http://schemas.openxmlformats.org/officeDocument/2006/relationships/diagramColors" Target="../diagrams/colors35.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37.xml"/><Relationship Id="rId3" Type="http://schemas.openxmlformats.org/officeDocument/2006/relationships/diagramLayout" Target="../diagrams/layout36.xml"/><Relationship Id="rId7" Type="http://schemas.openxmlformats.org/officeDocument/2006/relationships/diagramLayout" Target="../diagrams/layout37.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openxmlformats.org/officeDocument/2006/relationships/diagramData" Target="../diagrams/data37.xml"/><Relationship Id="rId11" Type="http://schemas.microsoft.com/office/2007/relationships/diagramDrawing" Target="../diagrams/drawing37.xml"/><Relationship Id="rId5" Type="http://schemas.openxmlformats.org/officeDocument/2006/relationships/diagramColors" Target="../diagrams/colors36.xml"/><Relationship Id="rId10" Type="http://schemas.microsoft.com/office/2007/relationships/diagramDrawing" Target="../diagrams/drawing36.xml"/><Relationship Id="rId4" Type="http://schemas.openxmlformats.org/officeDocument/2006/relationships/diagramQuickStyle" Target="../diagrams/quickStyle36.xml"/><Relationship Id="rId9" Type="http://schemas.openxmlformats.org/officeDocument/2006/relationships/diagramColors" Target="../diagrams/colors37.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39.xml"/><Relationship Id="rId3" Type="http://schemas.openxmlformats.org/officeDocument/2006/relationships/diagramLayout" Target="../diagrams/layout38.xml"/><Relationship Id="rId7" Type="http://schemas.openxmlformats.org/officeDocument/2006/relationships/diagramLayout" Target="../diagrams/layout39.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openxmlformats.org/officeDocument/2006/relationships/diagramData" Target="../diagrams/data39.xml"/><Relationship Id="rId11" Type="http://schemas.microsoft.com/office/2007/relationships/diagramDrawing" Target="../diagrams/drawing39.xml"/><Relationship Id="rId5" Type="http://schemas.openxmlformats.org/officeDocument/2006/relationships/diagramColors" Target="../diagrams/colors38.xml"/><Relationship Id="rId10" Type="http://schemas.microsoft.com/office/2007/relationships/diagramDrawing" Target="../diagrams/drawing38.xml"/><Relationship Id="rId4" Type="http://schemas.openxmlformats.org/officeDocument/2006/relationships/diagramQuickStyle" Target="../diagrams/quickStyle38.xml"/><Relationship Id="rId9" Type="http://schemas.openxmlformats.org/officeDocument/2006/relationships/diagramColors" Target="../diagrams/colors39.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41.xml"/><Relationship Id="rId3" Type="http://schemas.openxmlformats.org/officeDocument/2006/relationships/diagramLayout" Target="../diagrams/layout40.xml"/><Relationship Id="rId7" Type="http://schemas.openxmlformats.org/officeDocument/2006/relationships/diagramLayout" Target="../diagrams/layout41.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openxmlformats.org/officeDocument/2006/relationships/diagramData" Target="../diagrams/data41.xml"/><Relationship Id="rId11" Type="http://schemas.microsoft.com/office/2007/relationships/diagramDrawing" Target="../diagrams/drawing41.xml"/><Relationship Id="rId5" Type="http://schemas.openxmlformats.org/officeDocument/2006/relationships/diagramColors" Target="../diagrams/colors40.xml"/><Relationship Id="rId10" Type="http://schemas.microsoft.com/office/2007/relationships/diagramDrawing" Target="../diagrams/drawing40.xml"/><Relationship Id="rId4" Type="http://schemas.openxmlformats.org/officeDocument/2006/relationships/diagramQuickStyle" Target="../diagrams/quickStyle40.xml"/><Relationship Id="rId9" Type="http://schemas.openxmlformats.org/officeDocument/2006/relationships/diagramColors" Target="../diagrams/colors41.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43.xml"/><Relationship Id="rId3" Type="http://schemas.openxmlformats.org/officeDocument/2006/relationships/diagramLayout" Target="../diagrams/layout42.xml"/><Relationship Id="rId7" Type="http://schemas.openxmlformats.org/officeDocument/2006/relationships/diagramLayout" Target="../diagrams/layout43.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openxmlformats.org/officeDocument/2006/relationships/diagramData" Target="../diagrams/data43.xml"/><Relationship Id="rId11" Type="http://schemas.microsoft.com/office/2007/relationships/diagramDrawing" Target="../diagrams/drawing43.xml"/><Relationship Id="rId5" Type="http://schemas.openxmlformats.org/officeDocument/2006/relationships/diagramColors" Target="../diagrams/colors42.xml"/><Relationship Id="rId10" Type="http://schemas.microsoft.com/office/2007/relationships/diagramDrawing" Target="../diagrams/drawing42.xml"/><Relationship Id="rId4" Type="http://schemas.openxmlformats.org/officeDocument/2006/relationships/diagramQuickStyle" Target="../diagrams/quickStyle42.xml"/><Relationship Id="rId9" Type="http://schemas.openxmlformats.org/officeDocument/2006/relationships/diagramColors" Target="../diagrams/colors43.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45.xml"/><Relationship Id="rId3" Type="http://schemas.openxmlformats.org/officeDocument/2006/relationships/diagramLayout" Target="../diagrams/layout44.xml"/><Relationship Id="rId7" Type="http://schemas.openxmlformats.org/officeDocument/2006/relationships/diagramLayout" Target="../diagrams/layout45.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openxmlformats.org/officeDocument/2006/relationships/diagramData" Target="../diagrams/data45.xml"/><Relationship Id="rId11" Type="http://schemas.microsoft.com/office/2007/relationships/diagramDrawing" Target="../diagrams/drawing45.xml"/><Relationship Id="rId5" Type="http://schemas.openxmlformats.org/officeDocument/2006/relationships/diagramColors" Target="../diagrams/colors44.xml"/><Relationship Id="rId10" Type="http://schemas.microsoft.com/office/2007/relationships/diagramDrawing" Target="../diagrams/drawing44.xml"/><Relationship Id="rId4" Type="http://schemas.openxmlformats.org/officeDocument/2006/relationships/diagramQuickStyle" Target="../diagrams/quickStyle44.xml"/><Relationship Id="rId9" Type="http://schemas.openxmlformats.org/officeDocument/2006/relationships/diagramColors" Target="../diagrams/colors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47.xml"/><Relationship Id="rId3" Type="http://schemas.openxmlformats.org/officeDocument/2006/relationships/diagramLayout" Target="../diagrams/layout46.xml"/><Relationship Id="rId7" Type="http://schemas.openxmlformats.org/officeDocument/2006/relationships/diagramLayout" Target="../diagrams/layout47.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openxmlformats.org/officeDocument/2006/relationships/diagramData" Target="../diagrams/data47.xml"/><Relationship Id="rId11" Type="http://schemas.microsoft.com/office/2007/relationships/diagramDrawing" Target="../diagrams/drawing47.xml"/><Relationship Id="rId5" Type="http://schemas.openxmlformats.org/officeDocument/2006/relationships/diagramColors" Target="../diagrams/colors46.xml"/><Relationship Id="rId10" Type="http://schemas.microsoft.com/office/2007/relationships/diagramDrawing" Target="../diagrams/drawing46.xml"/><Relationship Id="rId4" Type="http://schemas.openxmlformats.org/officeDocument/2006/relationships/diagramQuickStyle" Target="../diagrams/quickStyle46.xml"/><Relationship Id="rId9" Type="http://schemas.openxmlformats.org/officeDocument/2006/relationships/diagramColors" Target="../diagrams/colors47.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49.xml"/><Relationship Id="rId3" Type="http://schemas.openxmlformats.org/officeDocument/2006/relationships/diagramLayout" Target="../diagrams/layout48.xml"/><Relationship Id="rId7" Type="http://schemas.openxmlformats.org/officeDocument/2006/relationships/diagramLayout" Target="../diagrams/layout49.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openxmlformats.org/officeDocument/2006/relationships/diagramData" Target="../diagrams/data49.xml"/><Relationship Id="rId11" Type="http://schemas.microsoft.com/office/2007/relationships/diagramDrawing" Target="../diagrams/drawing49.xml"/><Relationship Id="rId5" Type="http://schemas.openxmlformats.org/officeDocument/2006/relationships/diagramColors" Target="../diagrams/colors48.xml"/><Relationship Id="rId10" Type="http://schemas.microsoft.com/office/2007/relationships/diagramDrawing" Target="../diagrams/drawing48.xml"/><Relationship Id="rId4" Type="http://schemas.openxmlformats.org/officeDocument/2006/relationships/diagramQuickStyle" Target="../diagrams/quickStyle48.xml"/><Relationship Id="rId9" Type="http://schemas.openxmlformats.org/officeDocument/2006/relationships/diagramColors" Target="../diagrams/colors49.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51.xml"/><Relationship Id="rId3" Type="http://schemas.openxmlformats.org/officeDocument/2006/relationships/diagramLayout" Target="../diagrams/layout50.xml"/><Relationship Id="rId7" Type="http://schemas.openxmlformats.org/officeDocument/2006/relationships/diagramLayout" Target="../diagrams/layout51.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openxmlformats.org/officeDocument/2006/relationships/diagramData" Target="../diagrams/data51.xml"/><Relationship Id="rId11" Type="http://schemas.microsoft.com/office/2007/relationships/diagramDrawing" Target="../diagrams/drawing51.xml"/><Relationship Id="rId5" Type="http://schemas.openxmlformats.org/officeDocument/2006/relationships/diagramColors" Target="../diagrams/colors50.xml"/><Relationship Id="rId10" Type="http://schemas.microsoft.com/office/2007/relationships/diagramDrawing" Target="../diagrams/drawing50.xml"/><Relationship Id="rId4" Type="http://schemas.openxmlformats.org/officeDocument/2006/relationships/diagramQuickStyle" Target="../diagrams/quickStyle50.xml"/><Relationship Id="rId9" Type="http://schemas.openxmlformats.org/officeDocument/2006/relationships/diagramColors" Target="../diagrams/colors5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microsoft.com/office/2007/relationships/diagramDrawing" Target="../diagrams/drawing6.xml"/><Relationship Id="rId5" Type="http://schemas.openxmlformats.org/officeDocument/2006/relationships/diagramColors" Target="../diagrams/colors5.xml"/><Relationship Id="rId10" Type="http://schemas.microsoft.com/office/2007/relationships/diagramDrawing" Target="../diagrams/drawing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53.xml"/><Relationship Id="rId3" Type="http://schemas.openxmlformats.org/officeDocument/2006/relationships/diagramLayout" Target="../diagrams/layout52.xml"/><Relationship Id="rId7" Type="http://schemas.openxmlformats.org/officeDocument/2006/relationships/diagramLayout" Target="../diagrams/layout53.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openxmlformats.org/officeDocument/2006/relationships/diagramData" Target="../diagrams/data53.xml"/><Relationship Id="rId11" Type="http://schemas.microsoft.com/office/2007/relationships/diagramDrawing" Target="../diagrams/drawing53.xml"/><Relationship Id="rId5" Type="http://schemas.openxmlformats.org/officeDocument/2006/relationships/diagramColors" Target="../diagrams/colors52.xml"/><Relationship Id="rId10" Type="http://schemas.microsoft.com/office/2007/relationships/diagramDrawing" Target="../diagrams/drawing52.xml"/><Relationship Id="rId4" Type="http://schemas.openxmlformats.org/officeDocument/2006/relationships/diagramQuickStyle" Target="../diagrams/quickStyle52.xml"/><Relationship Id="rId9" Type="http://schemas.openxmlformats.org/officeDocument/2006/relationships/diagramColors" Target="../diagrams/colors53.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55.xml"/><Relationship Id="rId3" Type="http://schemas.openxmlformats.org/officeDocument/2006/relationships/diagramLayout" Target="../diagrams/layout54.xml"/><Relationship Id="rId7" Type="http://schemas.openxmlformats.org/officeDocument/2006/relationships/diagramLayout" Target="../diagrams/layout55.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openxmlformats.org/officeDocument/2006/relationships/diagramData" Target="../diagrams/data55.xml"/><Relationship Id="rId11" Type="http://schemas.microsoft.com/office/2007/relationships/diagramDrawing" Target="../diagrams/drawing55.xml"/><Relationship Id="rId5" Type="http://schemas.openxmlformats.org/officeDocument/2006/relationships/diagramColors" Target="../diagrams/colors54.xml"/><Relationship Id="rId10" Type="http://schemas.microsoft.com/office/2007/relationships/diagramDrawing" Target="../diagrams/drawing54.xml"/><Relationship Id="rId4" Type="http://schemas.openxmlformats.org/officeDocument/2006/relationships/diagramQuickStyle" Target="../diagrams/quickStyle54.xml"/><Relationship Id="rId9" Type="http://schemas.openxmlformats.org/officeDocument/2006/relationships/diagramColors" Target="../diagrams/colors5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6.xml"/><Relationship Id="rId7" Type="http://schemas.microsoft.com/office/2007/relationships/diagramDrawing" Target="../diagrams/drawing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58.xml"/><Relationship Id="rId3" Type="http://schemas.openxmlformats.org/officeDocument/2006/relationships/diagramLayout" Target="../diagrams/layout57.xml"/><Relationship Id="rId7" Type="http://schemas.openxmlformats.org/officeDocument/2006/relationships/diagramLayout" Target="../diagrams/layout58.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openxmlformats.org/officeDocument/2006/relationships/diagramData" Target="../diagrams/data58.xml"/><Relationship Id="rId11" Type="http://schemas.microsoft.com/office/2007/relationships/diagramDrawing" Target="../diagrams/drawing58.xml"/><Relationship Id="rId5" Type="http://schemas.openxmlformats.org/officeDocument/2006/relationships/diagramColors" Target="../diagrams/colors57.xml"/><Relationship Id="rId10" Type="http://schemas.microsoft.com/office/2007/relationships/diagramDrawing" Target="../diagrams/drawing57.xml"/><Relationship Id="rId4" Type="http://schemas.openxmlformats.org/officeDocument/2006/relationships/diagramQuickStyle" Target="../diagrams/quickStyle57.xml"/><Relationship Id="rId9" Type="http://schemas.openxmlformats.org/officeDocument/2006/relationships/diagramColors" Target="../diagrams/colors58.xml"/></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60.xml"/><Relationship Id="rId3" Type="http://schemas.openxmlformats.org/officeDocument/2006/relationships/diagramLayout" Target="../diagrams/layout59.xml"/><Relationship Id="rId7" Type="http://schemas.openxmlformats.org/officeDocument/2006/relationships/diagramLayout" Target="../diagrams/layout60.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openxmlformats.org/officeDocument/2006/relationships/diagramData" Target="../diagrams/data60.xml"/><Relationship Id="rId11" Type="http://schemas.microsoft.com/office/2007/relationships/diagramDrawing" Target="../diagrams/drawing60.xml"/><Relationship Id="rId5" Type="http://schemas.openxmlformats.org/officeDocument/2006/relationships/diagramColors" Target="../diagrams/colors59.xml"/><Relationship Id="rId10" Type="http://schemas.microsoft.com/office/2007/relationships/diagramDrawing" Target="../diagrams/drawing59.xml"/><Relationship Id="rId4" Type="http://schemas.openxmlformats.org/officeDocument/2006/relationships/diagramQuickStyle" Target="../diagrams/quickStyle59.xml"/><Relationship Id="rId9" Type="http://schemas.openxmlformats.org/officeDocument/2006/relationships/diagramColors" Target="../diagrams/colors60.xml"/></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62.xml"/><Relationship Id="rId3" Type="http://schemas.openxmlformats.org/officeDocument/2006/relationships/diagramLayout" Target="../diagrams/layout61.xml"/><Relationship Id="rId7" Type="http://schemas.openxmlformats.org/officeDocument/2006/relationships/diagramLayout" Target="../diagrams/layout62.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openxmlformats.org/officeDocument/2006/relationships/diagramData" Target="../diagrams/data62.xml"/><Relationship Id="rId11" Type="http://schemas.microsoft.com/office/2007/relationships/diagramDrawing" Target="../diagrams/drawing62.xml"/><Relationship Id="rId5" Type="http://schemas.openxmlformats.org/officeDocument/2006/relationships/diagramColors" Target="../diagrams/colors61.xml"/><Relationship Id="rId10" Type="http://schemas.microsoft.com/office/2007/relationships/diagramDrawing" Target="../diagrams/drawing61.xml"/><Relationship Id="rId4" Type="http://schemas.openxmlformats.org/officeDocument/2006/relationships/diagramQuickStyle" Target="../diagrams/quickStyle61.xml"/><Relationship Id="rId9" Type="http://schemas.openxmlformats.org/officeDocument/2006/relationships/diagramColors" Target="../diagrams/colors6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65.xml"/><Relationship Id="rId3" Type="http://schemas.openxmlformats.org/officeDocument/2006/relationships/diagramLayout" Target="../diagrams/layout64.xml"/><Relationship Id="rId7" Type="http://schemas.openxmlformats.org/officeDocument/2006/relationships/diagramLayout" Target="../diagrams/layout65.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openxmlformats.org/officeDocument/2006/relationships/diagramData" Target="../diagrams/data65.xml"/><Relationship Id="rId11" Type="http://schemas.microsoft.com/office/2007/relationships/diagramDrawing" Target="../diagrams/drawing65.xml"/><Relationship Id="rId5" Type="http://schemas.openxmlformats.org/officeDocument/2006/relationships/diagramColors" Target="../diagrams/colors64.xml"/><Relationship Id="rId10" Type="http://schemas.microsoft.com/office/2007/relationships/diagramDrawing" Target="../diagrams/drawing64.xml"/><Relationship Id="rId4" Type="http://schemas.openxmlformats.org/officeDocument/2006/relationships/diagramQuickStyle" Target="../diagrams/quickStyle64.xml"/><Relationship Id="rId9" Type="http://schemas.openxmlformats.org/officeDocument/2006/relationships/diagramColors" Target="../diagrams/colors65.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diagramData" Target="../diagrams/data8.xml"/><Relationship Id="rId11" Type="http://schemas.microsoft.com/office/2007/relationships/diagramDrawing" Target="../diagrams/drawing8.xml"/><Relationship Id="rId5" Type="http://schemas.openxmlformats.org/officeDocument/2006/relationships/diagramColors" Target="../diagrams/colors7.xml"/><Relationship Id="rId10" Type="http://schemas.microsoft.com/office/2007/relationships/diagramDrawing" Target="../diagrams/drawing7.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67.xml"/><Relationship Id="rId3" Type="http://schemas.openxmlformats.org/officeDocument/2006/relationships/diagramLayout" Target="../diagrams/layout66.xml"/><Relationship Id="rId7" Type="http://schemas.openxmlformats.org/officeDocument/2006/relationships/diagramLayout" Target="../diagrams/layout67.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openxmlformats.org/officeDocument/2006/relationships/diagramData" Target="../diagrams/data67.xml"/><Relationship Id="rId11" Type="http://schemas.microsoft.com/office/2007/relationships/diagramDrawing" Target="../diagrams/drawing67.xml"/><Relationship Id="rId5" Type="http://schemas.openxmlformats.org/officeDocument/2006/relationships/diagramColors" Target="../diagrams/colors66.xml"/><Relationship Id="rId10" Type="http://schemas.microsoft.com/office/2007/relationships/diagramDrawing" Target="../diagrams/drawing66.xml"/><Relationship Id="rId4" Type="http://schemas.openxmlformats.org/officeDocument/2006/relationships/diagramQuickStyle" Target="../diagrams/quickStyle66.xml"/><Relationship Id="rId9" Type="http://schemas.openxmlformats.org/officeDocument/2006/relationships/diagramColors" Target="../diagrams/colors6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71.xml"/><Relationship Id="rId3" Type="http://schemas.openxmlformats.org/officeDocument/2006/relationships/diagramLayout" Target="../diagrams/layout70.xml"/><Relationship Id="rId7" Type="http://schemas.openxmlformats.org/officeDocument/2006/relationships/diagramLayout" Target="../diagrams/layout71.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openxmlformats.org/officeDocument/2006/relationships/diagramData" Target="../diagrams/data71.xml"/><Relationship Id="rId11" Type="http://schemas.microsoft.com/office/2007/relationships/diagramDrawing" Target="../diagrams/drawing71.xml"/><Relationship Id="rId5" Type="http://schemas.openxmlformats.org/officeDocument/2006/relationships/diagramColors" Target="../diagrams/colors70.xml"/><Relationship Id="rId10" Type="http://schemas.microsoft.com/office/2007/relationships/diagramDrawing" Target="../diagrams/drawing70.xml"/><Relationship Id="rId4" Type="http://schemas.openxmlformats.org/officeDocument/2006/relationships/diagramQuickStyle" Target="../diagrams/quickStyle70.xml"/><Relationship Id="rId9" Type="http://schemas.openxmlformats.org/officeDocument/2006/relationships/diagramColors" Target="../diagrams/colors71.xml"/></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73.xml"/><Relationship Id="rId3" Type="http://schemas.openxmlformats.org/officeDocument/2006/relationships/diagramLayout" Target="../diagrams/layout72.xml"/><Relationship Id="rId7" Type="http://schemas.openxmlformats.org/officeDocument/2006/relationships/diagramLayout" Target="../diagrams/layout73.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openxmlformats.org/officeDocument/2006/relationships/diagramData" Target="../diagrams/data73.xml"/><Relationship Id="rId11" Type="http://schemas.microsoft.com/office/2007/relationships/diagramDrawing" Target="../diagrams/drawing73.xml"/><Relationship Id="rId5" Type="http://schemas.openxmlformats.org/officeDocument/2006/relationships/diagramColors" Target="../diagrams/colors72.xml"/><Relationship Id="rId10" Type="http://schemas.microsoft.com/office/2007/relationships/diagramDrawing" Target="../diagrams/drawing72.xml"/><Relationship Id="rId4" Type="http://schemas.openxmlformats.org/officeDocument/2006/relationships/diagramQuickStyle" Target="../diagrams/quickStyle72.xml"/><Relationship Id="rId9" Type="http://schemas.openxmlformats.org/officeDocument/2006/relationships/diagramColors" Target="../diagrams/colors73.xml"/></Relationships>
</file>

<file path=ppt/slides/_rels/slide48.xml.rels><?xml version="1.0" encoding="UTF-8" standalone="yes"?>
<Relationships xmlns="http://schemas.openxmlformats.org/package/2006/relationships"><Relationship Id="rId8" Type="http://schemas.openxmlformats.org/officeDocument/2006/relationships/diagramQuickStyle" Target="../diagrams/quickStyle75.xml"/><Relationship Id="rId3" Type="http://schemas.openxmlformats.org/officeDocument/2006/relationships/diagramLayout" Target="../diagrams/layout74.xml"/><Relationship Id="rId7" Type="http://schemas.openxmlformats.org/officeDocument/2006/relationships/diagramLayout" Target="../diagrams/layout75.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openxmlformats.org/officeDocument/2006/relationships/diagramData" Target="../diagrams/data75.xml"/><Relationship Id="rId11" Type="http://schemas.microsoft.com/office/2007/relationships/diagramDrawing" Target="../diagrams/drawing75.xml"/><Relationship Id="rId5" Type="http://schemas.openxmlformats.org/officeDocument/2006/relationships/diagramColors" Target="../diagrams/colors74.xml"/><Relationship Id="rId10" Type="http://schemas.microsoft.com/office/2007/relationships/diagramDrawing" Target="../diagrams/drawing74.xml"/><Relationship Id="rId4" Type="http://schemas.openxmlformats.org/officeDocument/2006/relationships/diagramQuickStyle" Target="../diagrams/quickStyle74.xml"/><Relationship Id="rId9" Type="http://schemas.openxmlformats.org/officeDocument/2006/relationships/diagramColors" Target="../diagrams/colors75.xml"/></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77.xml"/><Relationship Id="rId3" Type="http://schemas.openxmlformats.org/officeDocument/2006/relationships/diagramLayout" Target="../diagrams/layout76.xml"/><Relationship Id="rId7" Type="http://schemas.openxmlformats.org/officeDocument/2006/relationships/diagramLayout" Target="../diagrams/layout77.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openxmlformats.org/officeDocument/2006/relationships/diagramData" Target="../diagrams/data77.xml"/><Relationship Id="rId11" Type="http://schemas.microsoft.com/office/2007/relationships/diagramDrawing" Target="../diagrams/drawing77.xml"/><Relationship Id="rId5" Type="http://schemas.openxmlformats.org/officeDocument/2006/relationships/diagramColors" Target="../diagrams/colors76.xml"/><Relationship Id="rId10" Type="http://schemas.microsoft.com/office/2007/relationships/diagramDrawing" Target="../diagrams/drawing76.xml"/><Relationship Id="rId4" Type="http://schemas.openxmlformats.org/officeDocument/2006/relationships/diagramQuickStyle" Target="../diagrams/quickStyle76.xml"/><Relationship Id="rId9" Type="http://schemas.openxmlformats.org/officeDocument/2006/relationships/diagramColors" Target="../diagrams/colors7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QuickStyle" Target="../diagrams/quickStyle79.xml"/><Relationship Id="rId3" Type="http://schemas.openxmlformats.org/officeDocument/2006/relationships/diagramLayout" Target="../diagrams/layout78.xml"/><Relationship Id="rId7" Type="http://schemas.openxmlformats.org/officeDocument/2006/relationships/diagramLayout" Target="../diagrams/layout79.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openxmlformats.org/officeDocument/2006/relationships/diagramData" Target="../diagrams/data79.xml"/><Relationship Id="rId11" Type="http://schemas.microsoft.com/office/2007/relationships/diagramDrawing" Target="../diagrams/drawing79.xml"/><Relationship Id="rId5" Type="http://schemas.openxmlformats.org/officeDocument/2006/relationships/diagramColors" Target="../diagrams/colors78.xml"/><Relationship Id="rId10" Type="http://schemas.microsoft.com/office/2007/relationships/diagramDrawing" Target="../diagrams/drawing78.xml"/><Relationship Id="rId4" Type="http://schemas.openxmlformats.org/officeDocument/2006/relationships/diagramQuickStyle" Target="../diagrams/quickStyle78.xml"/><Relationship Id="rId9" Type="http://schemas.openxmlformats.org/officeDocument/2006/relationships/diagramColors" Target="../diagrams/colors79.xml"/></Relationships>
</file>

<file path=ppt/slides/_rels/slide55.xml.rels><?xml version="1.0" encoding="UTF-8" standalone="yes"?>
<Relationships xmlns="http://schemas.openxmlformats.org/package/2006/relationships"><Relationship Id="rId8" Type="http://schemas.openxmlformats.org/officeDocument/2006/relationships/diagramQuickStyle" Target="../diagrams/quickStyle81.xml"/><Relationship Id="rId3" Type="http://schemas.openxmlformats.org/officeDocument/2006/relationships/diagramLayout" Target="../diagrams/layout80.xml"/><Relationship Id="rId7" Type="http://schemas.openxmlformats.org/officeDocument/2006/relationships/diagramLayout" Target="../diagrams/layout81.xml"/><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openxmlformats.org/officeDocument/2006/relationships/diagramData" Target="../diagrams/data81.xml"/><Relationship Id="rId11" Type="http://schemas.microsoft.com/office/2007/relationships/diagramDrawing" Target="../diagrams/drawing81.xml"/><Relationship Id="rId5" Type="http://schemas.openxmlformats.org/officeDocument/2006/relationships/diagramColors" Target="../diagrams/colors80.xml"/><Relationship Id="rId10" Type="http://schemas.microsoft.com/office/2007/relationships/diagramDrawing" Target="../diagrams/drawing80.xml"/><Relationship Id="rId4" Type="http://schemas.openxmlformats.org/officeDocument/2006/relationships/diagramQuickStyle" Target="../diagrams/quickStyle80.xml"/><Relationship Id="rId9" Type="http://schemas.openxmlformats.org/officeDocument/2006/relationships/diagramColors" Target="../diagrams/colors8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diagramLayout" Target="../diagrams/layout11.xml"/><Relationship Id="rId7" Type="http://schemas.openxmlformats.org/officeDocument/2006/relationships/diagramLayout" Target="../diagrams/layout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diagramData" Target="../diagrams/data12.xml"/><Relationship Id="rId11" Type="http://schemas.microsoft.com/office/2007/relationships/diagramDrawing" Target="../diagrams/drawing12.xml"/><Relationship Id="rId5" Type="http://schemas.openxmlformats.org/officeDocument/2006/relationships/diagramColors" Target="../diagrams/colors11.xml"/><Relationship Id="rId10" Type="http://schemas.microsoft.com/office/2007/relationships/diagramDrawing" Target="../diagrams/drawing11.xml"/><Relationship Id="rId4" Type="http://schemas.openxmlformats.org/officeDocument/2006/relationships/diagramQuickStyle" Target="../diagrams/quickStyle11.xml"/><Relationship Id="rId9" Type="http://schemas.openxmlformats.org/officeDocument/2006/relationships/diagramColors" Target="../diagrams/colors1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diagramLayout" Target="../diagrams/layout13.xml"/><Relationship Id="rId7" Type="http://schemas.openxmlformats.org/officeDocument/2006/relationships/diagramLayout" Target="../diagrams/layout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diagramData" Target="../diagrams/data14.xml"/><Relationship Id="rId11" Type="http://schemas.microsoft.com/office/2007/relationships/diagramDrawing" Target="../diagrams/drawing14.xml"/><Relationship Id="rId5" Type="http://schemas.openxmlformats.org/officeDocument/2006/relationships/diagramColors" Target="../diagrams/colors13.xml"/><Relationship Id="rId10" Type="http://schemas.microsoft.com/office/2007/relationships/diagramDrawing" Target="../diagrams/drawing13.xml"/><Relationship Id="rId4" Type="http://schemas.openxmlformats.org/officeDocument/2006/relationships/diagramQuickStyle" Target="../diagrams/quickStyle13.xml"/><Relationship Id="rId9" Type="http://schemas.openxmlformats.org/officeDocument/2006/relationships/diagramColors" Target="../diagrams/colors14.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diagramLayout" Target="../diagrams/layout15.xml"/><Relationship Id="rId7" Type="http://schemas.openxmlformats.org/officeDocument/2006/relationships/diagramLayout" Target="../diagrams/layout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diagramData" Target="../diagrams/data16.xml"/><Relationship Id="rId11" Type="http://schemas.microsoft.com/office/2007/relationships/diagramDrawing" Target="../diagrams/drawing16.xml"/><Relationship Id="rId5" Type="http://schemas.openxmlformats.org/officeDocument/2006/relationships/diagramColors" Target="../diagrams/colors15.xml"/><Relationship Id="rId10" Type="http://schemas.microsoft.com/office/2007/relationships/diagramDrawing" Target="../diagrams/drawing15.xml"/><Relationship Id="rId4" Type="http://schemas.openxmlformats.org/officeDocument/2006/relationships/diagramQuickStyle" Target="../diagrams/quickStyle15.xml"/><Relationship Id="rId9" Type="http://schemas.openxmlformats.org/officeDocument/2006/relationships/diagramColors" Target="../diagrams/colors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380538401"/>
              </p:ext>
            </p:extLst>
          </p:nvPr>
        </p:nvGraphicFramePr>
        <p:xfrm>
          <a:off x="685800" y="609600"/>
          <a:ext cx="7772400" cy="3203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xmlns="" val="3874672015"/>
              </p:ext>
            </p:extLst>
          </p:nvPr>
        </p:nvGraphicFramePr>
        <p:xfrm>
          <a:off x="1371600" y="3962400"/>
          <a:ext cx="6400800" cy="2286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907770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42914950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70562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72763322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3469735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091040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xmlns="" val="27328280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30115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75029848"/>
              </p:ext>
            </p:extLst>
          </p:nvPr>
        </p:nvGraphicFramePr>
        <p:xfrm>
          <a:off x="457200" y="274638"/>
          <a:ext cx="8229600" cy="155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17733242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552729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xmlns="" val="28186140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532342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27815416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742580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29679192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xmlns="" val="13788052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363787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39765940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3414731573"/>
              </p:ext>
            </p:extLst>
          </p:nvPr>
        </p:nvGraphicFramePr>
        <p:xfrm>
          <a:off x="228600" y="1447800"/>
          <a:ext cx="8686800" cy="47545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917626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xmlns="" val="4099952327"/>
              </p:ext>
            </p:extLst>
          </p:nvPr>
        </p:nvGraphicFramePr>
        <p:xfrm>
          <a:off x="304800" y="1600193"/>
          <a:ext cx="8534400" cy="4419606"/>
        </p:xfrm>
        <a:graphic>
          <a:graphicData uri="http://schemas.openxmlformats.org/drawingml/2006/table">
            <a:tbl>
              <a:tblPr/>
              <a:tblGrid>
                <a:gridCol w="2133600"/>
                <a:gridCol w="2133600"/>
                <a:gridCol w="2133600"/>
                <a:gridCol w="2133600"/>
              </a:tblGrid>
              <a:tr h="736601">
                <a:tc>
                  <a:txBody>
                    <a:bodyPr/>
                    <a:lstStyle/>
                    <a:p>
                      <a:r>
                        <a:rPr lang="en-US" sz="2400" b="1"/>
                        <a:t>Variable name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2400" b="1"/>
                        <a:t>Valid/Invalid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2400" b="1"/>
                        <a:t>Variable Name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2400" b="1"/>
                        <a:t>Valid/ Invalid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36601">
                <a:tc>
                  <a:txBody>
                    <a:bodyPr/>
                    <a:lstStyle/>
                    <a:p>
                      <a:r>
                        <a:rPr lang="en-US" sz="2400" b="1"/>
                        <a:t>Name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en-US" sz="2400" b="1"/>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2400" b="1"/>
                        <a:t>Number-2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en-US" sz="2400" b="1"/>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36601">
                <a:tc>
                  <a:txBody>
                    <a:bodyPr/>
                    <a:lstStyle/>
                    <a:p>
                      <a:r>
                        <a:rPr lang="en-US" sz="2400" b="1"/>
                        <a:t>1number</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en-US" sz="2400" b="1"/>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2400" b="1"/>
                        <a:t>Ans!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en-US" sz="2400" b="1"/>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36601">
                <a:tc>
                  <a:txBody>
                    <a:bodyPr/>
                    <a:lstStyle/>
                    <a:p>
                      <a:r>
                        <a:rPr lang="en-US" sz="2400" b="1"/>
                        <a:t>sum</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en-US" sz="2400" b="1"/>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2400" b="1"/>
                        <a:t>789</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en-US" sz="2400" b="1"/>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36601">
                <a:tc>
                  <a:txBody>
                    <a:bodyPr/>
                    <a:lstStyle/>
                    <a:p>
                      <a:r>
                        <a:rPr lang="en-US" sz="2400" b="1"/>
                        <a:t>year^</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en-US" sz="2400" b="1"/>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2400" b="1"/>
                        <a:t>month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en-US" sz="2400" b="1"/>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36601">
                <a:tc>
                  <a:txBody>
                    <a:bodyPr/>
                    <a:lstStyle/>
                    <a:p>
                      <a:r>
                        <a:rPr lang="en-US" sz="2400" b="1"/>
                        <a:t>first_name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en-US" sz="2400" b="1"/>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2400" b="1"/>
                        <a:t>last name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en-US" sz="2400" b="1"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457200" y="2765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xmlns="" val="651083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fontScale="70000" lnSpcReduction="20000"/>
          </a:bodyPr>
          <a:lstStyle/>
          <a:p>
            <a:r>
              <a:rPr lang="en-US" sz="3400" b="1" dirty="0"/>
              <a:t>Total _marks</a:t>
            </a:r>
          </a:p>
          <a:p>
            <a:r>
              <a:rPr lang="en-US" sz="3400" b="1" dirty="0"/>
              <a:t>Roll .no</a:t>
            </a:r>
          </a:p>
          <a:p>
            <a:r>
              <a:rPr lang="en-US" sz="3400" b="1" dirty="0"/>
              <a:t>_</a:t>
            </a:r>
            <a:r>
              <a:rPr lang="en-US" sz="3400" b="1" dirty="0" err="1"/>
              <a:t>Num</a:t>
            </a:r>
            <a:endParaRPr lang="en-US" sz="3400" b="1" dirty="0"/>
          </a:p>
          <a:p>
            <a:r>
              <a:rPr lang="en-US" sz="3400" b="1" dirty="0"/>
              <a:t>Print </a:t>
            </a:r>
          </a:p>
          <a:p>
            <a:r>
              <a:rPr lang="en-US" sz="3400" b="1" dirty="0"/>
              <a:t>Hundred$</a:t>
            </a:r>
          </a:p>
          <a:p>
            <a:r>
              <a:rPr lang="en-US" sz="3400" b="1" dirty="0" smtClean="0"/>
              <a:t>Serial-no</a:t>
            </a:r>
          </a:p>
          <a:p>
            <a:r>
              <a:rPr lang="en-US" sz="3400" b="1" dirty="0" smtClean="0"/>
              <a:t>1</a:t>
            </a:r>
            <a:r>
              <a:rPr lang="en-US" sz="3400" b="1" baseline="30000" dirty="0" smtClean="0"/>
              <a:t>st</a:t>
            </a:r>
            <a:r>
              <a:rPr lang="en-US" sz="3400" b="1" dirty="0" smtClean="0"/>
              <a:t> _classroom</a:t>
            </a:r>
          </a:p>
          <a:p>
            <a:r>
              <a:rPr lang="en-US" sz="3400" b="1" dirty="0" smtClean="0"/>
              <a:t>Stud2id</a:t>
            </a:r>
          </a:p>
          <a:p>
            <a:r>
              <a:rPr lang="en-US" sz="3400" b="1" dirty="0" smtClean="0"/>
              <a:t>Mail id</a:t>
            </a:r>
          </a:p>
          <a:p>
            <a:r>
              <a:rPr lang="en-US" sz="3400" b="1" dirty="0" smtClean="0"/>
              <a:t>3customer</a:t>
            </a:r>
          </a:p>
          <a:p>
            <a:r>
              <a:rPr lang="en-US" sz="3400" b="1" dirty="0" smtClean="0"/>
              <a:t>DOB</a:t>
            </a:r>
          </a:p>
          <a:p>
            <a:r>
              <a:rPr lang="en-US" sz="3400" b="1" dirty="0" smtClean="0"/>
              <a:t>PERCENT</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2704766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561419269"/>
              </p:ext>
            </p:extLst>
          </p:nvPr>
        </p:nvGraphicFramePr>
        <p:xfrm>
          <a:off x="457200" y="274638"/>
          <a:ext cx="8229600" cy="1706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3948450024"/>
              </p:ext>
            </p:extLst>
          </p:nvPr>
        </p:nvGraphicFramePr>
        <p:xfrm>
          <a:off x="457200" y="1981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962407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32909894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761125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35325383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19632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33685900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755274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xmlns="" val="5837546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302379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190878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279540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40771313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602715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CONVERT THE FOLLOWING PROGRAM REQUIREMENTS INTO  AN ALGORITHM</a:t>
            </a:r>
            <a:endParaRPr lang="en-US" sz="3200"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pPr lvl="0"/>
            <a:r>
              <a:rPr lang="en-US" b="1" dirty="0"/>
              <a:t>User gives three numbers. Subtract first two numbers and multiply the third. Display the answer.   </a:t>
            </a:r>
            <a:endParaRPr lang="en-US" dirty="0"/>
          </a:p>
          <a:p>
            <a:endParaRPr lang="en-US" dirty="0"/>
          </a:p>
          <a:p>
            <a:pPr lvl="0"/>
            <a:r>
              <a:rPr lang="en-US" b="1" dirty="0"/>
              <a:t>User gives four numbers. Add the first three numbers multiply by 3 and divide it by 6. Display the result.  </a:t>
            </a:r>
            <a:endParaRPr lang="en-US" dirty="0"/>
          </a:p>
          <a:p>
            <a:pPr marL="0" indent="0">
              <a:buNone/>
            </a:pPr>
            <a:r>
              <a:rPr lang="en-US" b="1" dirty="0"/>
              <a:t> </a:t>
            </a:r>
            <a:endParaRPr lang="en-US" dirty="0"/>
          </a:p>
          <a:p>
            <a:pPr lvl="0"/>
            <a:r>
              <a:rPr lang="en-US" b="1" dirty="0"/>
              <a:t>User gives a number. Display “ data entered”. Add 56 to the number and divide it by 34. Display the solution. </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xmlns="" val="2438893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30671599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4288074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35529618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506845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30667891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402813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945441417"/>
              </p:ext>
            </p:extLst>
          </p:nvPr>
        </p:nvGraphicFramePr>
        <p:xfrm>
          <a:off x="457200" y="350838"/>
          <a:ext cx="8229600" cy="1706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29807553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506343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34309117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090039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14329785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416415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 ERRORS NOTEBOOK WORK</a:t>
            </a:r>
            <a:endParaRPr lang="en-US" dirty="0"/>
          </a:p>
        </p:txBody>
      </p:sp>
      <p:sp>
        <p:nvSpPr>
          <p:cNvPr id="3" name="Content Placeholder 2"/>
          <p:cNvSpPr>
            <a:spLocks noGrp="1"/>
          </p:cNvSpPr>
          <p:nvPr>
            <p:ph idx="1"/>
          </p:nvPr>
        </p:nvSpPr>
        <p:spPr/>
        <p:txBody>
          <a:bodyPr/>
          <a:lstStyle/>
          <a:p>
            <a:r>
              <a:rPr lang="en-US" dirty="0" smtClean="0"/>
              <a:t>WRITE THE INDEX</a:t>
            </a:r>
          </a:p>
          <a:p>
            <a:r>
              <a:rPr lang="en-US" dirty="0" smtClean="0"/>
              <a:t>PREPARE THE PAGE</a:t>
            </a:r>
          </a:p>
          <a:p>
            <a:r>
              <a:rPr lang="en-US" dirty="0" smtClean="0"/>
              <a:t>TOPIC IS PROGRAM ERRORS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928404490"/>
              </p:ext>
            </p:extLst>
          </p:nvPr>
        </p:nvGraphicFramePr>
        <p:xfrm>
          <a:off x="1371600" y="3429000"/>
          <a:ext cx="6096000" cy="3103880"/>
        </p:xfrm>
        <a:graphic>
          <a:graphicData uri="http://schemas.openxmlformats.org/drawingml/2006/table">
            <a:tbl>
              <a:tblPr firstRow="1" bandRow="1">
                <a:tableStyleId>{616DA210-FB5B-4158-B5E0-FEB733F419BA}</a:tableStyleId>
              </a:tblPr>
              <a:tblGrid>
                <a:gridCol w="3048000"/>
                <a:gridCol w="3048000"/>
              </a:tblGrid>
              <a:tr h="1143000">
                <a:tc>
                  <a:txBody>
                    <a:bodyPr/>
                    <a:lstStyle/>
                    <a:p>
                      <a:r>
                        <a:rPr lang="en-US" dirty="0" smtClean="0"/>
                        <a:t>ALGORITHM</a:t>
                      </a:r>
                    </a:p>
                    <a:p>
                      <a:r>
                        <a:rPr lang="en-US" dirty="0" smtClean="0"/>
                        <a:t>a) input</a:t>
                      </a:r>
                      <a:r>
                        <a:rPr lang="en-US" baseline="0" dirty="0" smtClean="0"/>
                        <a:t> day</a:t>
                      </a:r>
                    </a:p>
                    <a:p>
                      <a:r>
                        <a:rPr lang="en-US" baseline="0" dirty="0" smtClean="0"/>
                        <a:t>output day</a:t>
                      </a:r>
                      <a:endParaRPr lang="en-US" dirty="0"/>
                    </a:p>
                  </a:txBody>
                  <a:tcPr/>
                </a:tc>
                <a:tc>
                  <a:txBody>
                    <a:bodyPr/>
                    <a:lstStyle/>
                    <a:p>
                      <a:r>
                        <a:rPr lang="en-US" dirty="0" smtClean="0"/>
                        <a:t>PROGRAM</a:t>
                      </a:r>
                    </a:p>
                    <a:p>
                      <a:pPr marL="342900" indent="-342900">
                        <a:buAutoNum type="alphaLcParenR"/>
                      </a:pPr>
                      <a:r>
                        <a:rPr lang="en-US" dirty="0" smtClean="0"/>
                        <a:t>day=input(“what is the day today?”)</a:t>
                      </a:r>
                    </a:p>
                    <a:p>
                      <a:pPr marL="0" indent="0">
                        <a:buNone/>
                      </a:pPr>
                      <a:r>
                        <a:rPr lang="en-US" dirty="0" smtClean="0"/>
                        <a:t>print(day)</a:t>
                      </a:r>
                      <a:endParaRPr lang="en-US" dirty="0"/>
                    </a:p>
                  </a:txBody>
                  <a:tcPr/>
                </a:tc>
              </a:tr>
              <a:tr h="1915160">
                <a:tc>
                  <a:txBody>
                    <a:bodyPr/>
                    <a:lstStyle/>
                    <a:p>
                      <a:r>
                        <a:rPr lang="en-US" dirty="0" smtClean="0"/>
                        <a:t>b)</a:t>
                      </a:r>
                      <a:r>
                        <a:rPr lang="en-US" baseline="0" dirty="0" smtClean="0"/>
                        <a:t> input month</a:t>
                      </a:r>
                    </a:p>
                    <a:p>
                      <a:r>
                        <a:rPr lang="en-US" baseline="0" dirty="0" smtClean="0"/>
                        <a:t>output month</a:t>
                      </a:r>
                      <a:endParaRPr lang="en-US" dirty="0"/>
                    </a:p>
                  </a:txBody>
                  <a:tcPr/>
                </a:tc>
                <a:tc>
                  <a:txBody>
                    <a:bodyPr/>
                    <a:lstStyle/>
                    <a:p>
                      <a:r>
                        <a:rPr lang="en-US" dirty="0" smtClean="0"/>
                        <a:t>b) month=input(“what is the month?”)</a:t>
                      </a:r>
                    </a:p>
                    <a:p>
                      <a:r>
                        <a:rPr lang="en-US" dirty="0" smtClean="0"/>
                        <a:t>print(month)</a:t>
                      </a:r>
                      <a:endParaRPr lang="en-US" dirty="0"/>
                    </a:p>
                  </a:txBody>
                  <a:tcPr/>
                </a:tc>
              </a:tr>
            </a:tbl>
          </a:graphicData>
        </a:graphic>
      </p:graphicFrame>
    </p:spTree>
    <p:extLst>
      <p:ext uri="{BB962C8B-B14F-4D97-AF65-F5344CB8AC3E}">
        <p14:creationId xmlns:p14="http://schemas.microsoft.com/office/powerpoint/2010/main" xmlns="" val="1595514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error question</a:t>
            </a:r>
            <a:endParaRPr lang="en-US" dirty="0"/>
          </a:p>
        </p:txBody>
      </p:sp>
      <p:sp>
        <p:nvSpPr>
          <p:cNvPr id="3" name="Content Placeholder 2"/>
          <p:cNvSpPr>
            <a:spLocks noGrp="1"/>
          </p:cNvSpPr>
          <p:nvPr>
            <p:ph idx="1"/>
          </p:nvPr>
        </p:nvSpPr>
        <p:spPr/>
        <p:txBody>
          <a:bodyPr/>
          <a:lstStyle/>
          <a:p>
            <a:pPr marL="0" indent="0">
              <a:buNone/>
            </a:pPr>
            <a:r>
              <a:rPr lang="en-US" dirty="0" smtClean="0"/>
              <a:t>Q: First name=input(“enter name:”)</a:t>
            </a:r>
          </a:p>
          <a:p>
            <a:r>
              <a:rPr lang="en-US" dirty="0" smtClean="0"/>
              <a:t>Print(Hello”)</a:t>
            </a:r>
          </a:p>
          <a:p>
            <a:r>
              <a:rPr lang="en-US" dirty="0" smtClean="0"/>
              <a:t>print(</a:t>
            </a:r>
            <a:r>
              <a:rPr lang="en-US" dirty="0" err="1" smtClean="0"/>
              <a:t>f_name</a:t>
            </a:r>
            <a:r>
              <a:rPr lang="en-US" dirty="0" smtClean="0"/>
              <a:t>)</a:t>
            </a:r>
          </a:p>
          <a:p>
            <a:pPr marL="0" indent="0">
              <a:buNone/>
            </a:pPr>
            <a:r>
              <a:rPr lang="en-US" dirty="0" smtClean="0"/>
              <a:t>Solution: </a:t>
            </a:r>
          </a:p>
          <a:p>
            <a:pPr marL="0" indent="0">
              <a:buNone/>
            </a:pPr>
            <a:r>
              <a:rPr lang="en-US" dirty="0" err="1" smtClean="0"/>
              <a:t>First_name</a:t>
            </a:r>
            <a:r>
              <a:rPr lang="en-US" dirty="0" smtClean="0"/>
              <a:t>=input(“enter name:”)</a:t>
            </a:r>
          </a:p>
          <a:p>
            <a:pPr marL="0" indent="0">
              <a:buNone/>
            </a:pPr>
            <a:r>
              <a:rPr lang="en-US" dirty="0" smtClean="0"/>
              <a:t>print(“Hello”)</a:t>
            </a:r>
          </a:p>
          <a:p>
            <a:pPr marL="0" indent="0">
              <a:buNone/>
            </a:pPr>
            <a:r>
              <a:rPr lang="en-US" dirty="0" smtClean="0"/>
              <a:t>print(</a:t>
            </a:r>
            <a:r>
              <a:rPr lang="en-US" dirty="0" err="1" smtClean="0"/>
              <a:t>First_name</a:t>
            </a:r>
            <a:r>
              <a:rPr lang="en-US" dirty="0" smtClean="0"/>
              <a:t>)</a:t>
            </a:r>
            <a:endParaRPr lang="en-US" dirty="0"/>
          </a:p>
        </p:txBody>
      </p:sp>
    </p:spTree>
    <p:extLst>
      <p:ext uri="{BB962C8B-B14F-4D97-AF65-F5344CB8AC3E}">
        <p14:creationId xmlns:p14="http://schemas.microsoft.com/office/powerpoint/2010/main" xmlns="" val="405262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p:cNvPicPr>
          <p:nvPr>
            <p:ph idx="1"/>
          </p:nvPr>
        </p:nvPicPr>
        <p:blipFill>
          <a:blip r:embed="rId6" cstate="print">
            <a:extLst>
              <a:ext uri="{28A0092B-C50C-407E-A947-70E740481C1C}">
                <a14:useLocalDpi xmlns:a14="http://schemas.microsoft.com/office/drawing/2010/main" xmlns="" val="0"/>
              </a:ext>
            </a:extLst>
          </a:blip>
          <a:srcRect l="304" r="32484" b="64613"/>
          <a:stretch>
            <a:fillRect/>
          </a:stretch>
        </p:blipFill>
        <p:spPr>
          <a:xfrm>
            <a:off x="609600" y="1828800"/>
            <a:ext cx="7696200" cy="4267200"/>
          </a:xfrm>
          <a:prstGeom prst="rect">
            <a:avLst/>
          </a:prstGeom>
          <a:noFill/>
          <a:ln>
            <a:noFill/>
          </a:ln>
        </p:spPr>
      </p:pic>
    </p:spTree>
    <p:extLst>
      <p:ext uri="{BB962C8B-B14F-4D97-AF65-F5344CB8AC3E}">
        <p14:creationId xmlns:p14="http://schemas.microsoft.com/office/powerpoint/2010/main" xmlns="" val="38303407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20990249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504193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23004610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1889487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xmlns="" val="39414968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679806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email=input(“enter email”)</a:t>
            </a:r>
          </a:p>
          <a:p>
            <a:pPr marL="0" indent="0">
              <a:buNone/>
            </a:pPr>
            <a:r>
              <a:rPr lang="en-US" dirty="0" smtClean="0"/>
              <a:t>print(“your email is”,email)</a:t>
            </a:r>
          </a:p>
          <a:p>
            <a:pPr marL="0" indent="0">
              <a:buNone/>
            </a:pPr>
            <a:r>
              <a:rPr lang="en-US" dirty="0" smtClean="0"/>
              <a:t>password1=input(“enter your password”)</a:t>
            </a:r>
          </a:p>
          <a:p>
            <a:pPr marL="0" indent="0">
              <a:buNone/>
            </a:pPr>
            <a:r>
              <a:rPr lang="en-US" dirty="0" smtClean="0"/>
              <a:t>password2=input(“confirm your password”)</a:t>
            </a:r>
          </a:p>
          <a:p>
            <a:pPr marL="0" indent="0">
              <a:buNone/>
            </a:pPr>
            <a:r>
              <a:rPr lang="en-US" dirty="0" smtClean="0"/>
              <a:t>print(“account created successfully”)</a:t>
            </a:r>
          </a:p>
          <a:p>
            <a:pPr marL="0" indent="0">
              <a:buNone/>
            </a:pPr>
            <a:endParaRPr lang="en-US" dirty="0" smtClean="0"/>
          </a:p>
          <a:p>
            <a:pPr marL="0" indent="0">
              <a:buNone/>
            </a:pPr>
            <a:r>
              <a:rPr lang="en-US" dirty="0" smtClean="0"/>
              <a:t>2. </a:t>
            </a:r>
            <a:r>
              <a:rPr lang="en-US" dirty="0" err="1" smtClean="0"/>
              <a:t>First_name</a:t>
            </a:r>
            <a:r>
              <a:rPr lang="en-US" dirty="0" smtClean="0"/>
              <a:t>=input(“enter first name”)</a:t>
            </a:r>
          </a:p>
          <a:p>
            <a:pPr marL="0" indent="0">
              <a:buNone/>
            </a:pPr>
            <a:r>
              <a:rPr lang="en-US" dirty="0" err="1" smtClean="0"/>
              <a:t>Last_name</a:t>
            </a:r>
            <a:r>
              <a:rPr lang="en-US" dirty="0" smtClean="0"/>
              <a:t>=input(“ enter last name”)</a:t>
            </a:r>
          </a:p>
          <a:p>
            <a:pPr marL="0" indent="0">
              <a:buNone/>
            </a:pPr>
            <a:r>
              <a:rPr lang="en-US" dirty="0" smtClean="0"/>
              <a:t>print(“hello”,</a:t>
            </a:r>
            <a:r>
              <a:rPr lang="en-US" dirty="0" err="1" smtClean="0"/>
              <a:t>First_name</a:t>
            </a:r>
            <a:r>
              <a:rPr lang="en-US" dirty="0" smtClean="0"/>
              <a:t>, </a:t>
            </a:r>
            <a:r>
              <a:rPr lang="en-US" dirty="0" err="1" smtClean="0"/>
              <a:t>Last_name</a:t>
            </a:r>
            <a:r>
              <a:rPr lang="en-US" dirty="0" smtClean="0"/>
              <a:t>)</a:t>
            </a:r>
          </a:p>
          <a:p>
            <a:pPr marL="0" indent="0">
              <a:buNone/>
            </a:pPr>
            <a:endParaRPr lang="en-US" dirty="0" smtClean="0"/>
          </a:p>
          <a:p>
            <a:pPr marL="0" indent="0">
              <a:buNone/>
            </a:pPr>
            <a:r>
              <a:rPr lang="en-US" dirty="0" smtClean="0"/>
              <a:t>3. question=input(“what question should I ask the user?”)</a:t>
            </a:r>
          </a:p>
          <a:p>
            <a:pPr marL="0" indent="0">
              <a:buNone/>
            </a:pPr>
            <a:r>
              <a:rPr lang="en-US" dirty="0" smtClean="0"/>
              <a:t>answer=input(question)</a:t>
            </a:r>
          </a:p>
          <a:p>
            <a:pPr marL="0" indent="0">
              <a:buNone/>
            </a:pPr>
            <a:r>
              <a:rPr lang="en-US" dirty="0" smtClean="0"/>
              <a:t>print(“your answer </a:t>
            </a:r>
            <a:r>
              <a:rPr lang="en-US" dirty="0" err="1" smtClean="0"/>
              <a:t>is”,answer</a:t>
            </a:r>
            <a:r>
              <a:rPr lang="en-US" dirty="0" smtClean="0"/>
              <a:t>)</a:t>
            </a:r>
            <a:endParaRPr lang="en-US" dirty="0"/>
          </a:p>
        </p:txBody>
      </p:sp>
    </p:spTree>
    <p:extLst>
      <p:ext uri="{BB962C8B-B14F-4D97-AF65-F5344CB8AC3E}">
        <p14:creationId xmlns:p14="http://schemas.microsoft.com/office/powerpoint/2010/main" xmlns="" val="2129879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25404219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1894958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927696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10724120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40700190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24178730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065133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Autofit/>
          </a:bodyPr>
          <a:lstStyle/>
          <a:p>
            <a:r>
              <a:rPr lang="en-US" sz="1400" b="1" dirty="0"/>
              <a:t>Create a program that sets the value of 2 variables number1 and number 2 as 80 and 90. Add the 2 numbers and then display “the answer is” &lt;answer&gt;.</a:t>
            </a:r>
          </a:p>
          <a:p>
            <a:r>
              <a:rPr lang="en-US" sz="1400" b="1" dirty="0"/>
              <a:t>Num1=input(“enter a number?”)</a:t>
            </a:r>
          </a:p>
          <a:p>
            <a:r>
              <a:rPr lang="en-US" sz="1400" b="1" dirty="0"/>
              <a:t>Num2=input(“enter a number?”)</a:t>
            </a:r>
          </a:p>
          <a:p>
            <a:r>
              <a:rPr lang="en-US" sz="1400" b="1" dirty="0"/>
              <a:t>answer=Num1+Num2</a:t>
            </a:r>
          </a:p>
          <a:p>
            <a:r>
              <a:rPr lang="en-US" sz="1400" b="1" dirty="0"/>
              <a:t>print(“the answer is”, answer)</a:t>
            </a:r>
          </a:p>
          <a:p>
            <a:r>
              <a:rPr lang="en-US" sz="1400" b="1" dirty="0"/>
              <a:t>The answer that will be displayed according to the above program will not be correct. The above program won’t add the 2 numbers but it will join them together. This is because the command input stores values in the string data type and string data types cannot be added.</a:t>
            </a:r>
          </a:p>
          <a:p>
            <a:r>
              <a:rPr lang="en-US" sz="1400" b="1" dirty="0"/>
              <a:t>To add change the data type to </a:t>
            </a:r>
            <a:r>
              <a:rPr lang="en-US" sz="1400" b="1" dirty="0" err="1"/>
              <a:t>int</a:t>
            </a:r>
            <a:r>
              <a:rPr lang="en-US" sz="1400" b="1" dirty="0"/>
              <a:t> or float the python functions </a:t>
            </a:r>
            <a:r>
              <a:rPr lang="en-US" sz="1400" b="1" dirty="0" err="1"/>
              <a:t>int</a:t>
            </a:r>
            <a:r>
              <a:rPr lang="en-US" sz="1400" b="1" dirty="0"/>
              <a:t>() and float() can be used.</a:t>
            </a:r>
          </a:p>
          <a:p>
            <a:r>
              <a:rPr lang="en-US" sz="1400" b="1" dirty="0"/>
              <a:t>The same program will be edited with some changes and then executed.</a:t>
            </a:r>
          </a:p>
          <a:p>
            <a:r>
              <a:rPr lang="en-US" sz="1400" b="1" dirty="0"/>
              <a:t>Num1=input(“enter a number</a:t>
            </a:r>
            <a:r>
              <a:rPr lang="en-US" sz="1400" b="1" dirty="0" smtClean="0"/>
              <a:t>?”)</a:t>
            </a:r>
          </a:p>
          <a:p>
            <a:r>
              <a:rPr lang="en-US" sz="1400" b="1" dirty="0" smtClean="0"/>
              <a:t>Num1=80</a:t>
            </a:r>
            <a:endParaRPr lang="en-US" sz="1400" b="1" dirty="0"/>
          </a:p>
          <a:p>
            <a:r>
              <a:rPr lang="en-US" sz="1400" b="1" dirty="0"/>
              <a:t>Num2=input(“enter a number</a:t>
            </a:r>
            <a:r>
              <a:rPr lang="en-US" sz="1400" b="1" dirty="0" smtClean="0"/>
              <a:t>?”)</a:t>
            </a:r>
          </a:p>
          <a:p>
            <a:r>
              <a:rPr lang="en-US" sz="1400" b="1" dirty="0" smtClean="0"/>
              <a:t>Num2=90</a:t>
            </a:r>
            <a:endParaRPr lang="en-US" sz="1400" b="1" dirty="0"/>
          </a:p>
          <a:p>
            <a:r>
              <a:rPr lang="en-US" sz="1400" b="1" dirty="0"/>
              <a:t>answer=Num1+Num2</a:t>
            </a:r>
          </a:p>
          <a:p>
            <a:r>
              <a:rPr lang="en-US" sz="1400" b="1" dirty="0"/>
              <a:t>print(“the answer is”, answer)</a:t>
            </a:r>
          </a:p>
          <a:p>
            <a:endParaRPr lang="en-US" sz="1400" b="1" dirty="0"/>
          </a:p>
        </p:txBody>
      </p:sp>
    </p:spTree>
    <p:extLst>
      <p:ext uri="{BB962C8B-B14F-4D97-AF65-F5344CB8AC3E}">
        <p14:creationId xmlns:p14="http://schemas.microsoft.com/office/powerpoint/2010/main" xmlns="" val="1474090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task</a:t>
            </a:r>
            <a:endParaRPr lang="en-US"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dirty="0" smtClean="0"/>
              <a:t>1: Ask </a:t>
            </a:r>
            <a:r>
              <a:rPr lang="en-US" dirty="0"/>
              <a:t>the user to enter </a:t>
            </a:r>
            <a:r>
              <a:rPr lang="en-US" dirty="0" smtClean="0"/>
              <a:t>email and assign value “qalbeen@yahoo.com”. </a:t>
            </a:r>
            <a:r>
              <a:rPr lang="en-US" dirty="0"/>
              <a:t>Display your email is &lt;email&gt;. Ask the user to enter </a:t>
            </a:r>
            <a:r>
              <a:rPr lang="en-US" dirty="0" smtClean="0"/>
              <a:t>password and assign value”ABCD”, </a:t>
            </a:r>
            <a:r>
              <a:rPr lang="en-US" dirty="0"/>
              <a:t>ask user to please confirm your password. Display account created successfully.</a:t>
            </a:r>
          </a:p>
          <a:p>
            <a:pPr marL="0" indent="0">
              <a:buNone/>
            </a:pPr>
            <a:endParaRPr lang="en-US" dirty="0" smtClean="0"/>
          </a:p>
          <a:p>
            <a:pPr marL="0" indent="0">
              <a:buNone/>
            </a:pPr>
            <a:r>
              <a:rPr lang="en-US" dirty="0" smtClean="0"/>
              <a:t>email=input</a:t>
            </a:r>
            <a:r>
              <a:rPr lang="en-US" dirty="0"/>
              <a:t>(“enter email</a:t>
            </a:r>
            <a:r>
              <a:rPr lang="en-US" dirty="0" smtClean="0"/>
              <a:t>”)</a:t>
            </a:r>
          </a:p>
          <a:p>
            <a:pPr marL="0" indent="0">
              <a:buNone/>
            </a:pPr>
            <a:r>
              <a:rPr lang="en-US" dirty="0" smtClean="0"/>
              <a:t>email=“qalbeen@yahoo.com”</a:t>
            </a:r>
            <a:endParaRPr lang="en-US" dirty="0"/>
          </a:p>
          <a:p>
            <a:pPr marL="0" indent="0">
              <a:buNone/>
            </a:pPr>
            <a:r>
              <a:rPr lang="en-US" dirty="0"/>
              <a:t>print(“your email is”,email)</a:t>
            </a:r>
          </a:p>
          <a:p>
            <a:pPr marL="0" indent="0">
              <a:buNone/>
            </a:pPr>
            <a:r>
              <a:rPr lang="en-US" dirty="0"/>
              <a:t>password1=input(“enter your password</a:t>
            </a:r>
            <a:r>
              <a:rPr lang="en-US" dirty="0" smtClean="0"/>
              <a:t>”)</a:t>
            </a:r>
          </a:p>
          <a:p>
            <a:pPr marL="0" indent="0">
              <a:buNone/>
            </a:pPr>
            <a:r>
              <a:rPr lang="en-US" dirty="0" smtClean="0"/>
              <a:t>password1=“ABCD”</a:t>
            </a:r>
            <a:endParaRPr lang="en-US" dirty="0"/>
          </a:p>
          <a:p>
            <a:pPr marL="0" indent="0">
              <a:buNone/>
            </a:pPr>
            <a:r>
              <a:rPr lang="en-US" dirty="0"/>
              <a:t>password2=input(“confirm your password</a:t>
            </a:r>
            <a:r>
              <a:rPr lang="en-US" dirty="0" smtClean="0"/>
              <a:t>”)</a:t>
            </a:r>
            <a:endParaRPr lang="en-US" dirty="0"/>
          </a:p>
          <a:p>
            <a:pPr marL="0" indent="0">
              <a:buNone/>
            </a:pPr>
            <a:r>
              <a:rPr lang="en-US" dirty="0"/>
              <a:t>print(“account created successfully”)</a:t>
            </a:r>
          </a:p>
          <a:p>
            <a:pPr marL="0" indent="0">
              <a:buNone/>
            </a:pPr>
            <a:endParaRPr lang="en-US" dirty="0"/>
          </a:p>
        </p:txBody>
      </p:sp>
    </p:spTree>
    <p:extLst>
      <p:ext uri="{BB962C8B-B14F-4D97-AF65-F5344CB8AC3E}">
        <p14:creationId xmlns:p14="http://schemas.microsoft.com/office/powerpoint/2010/main" xmlns="" val="14098981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task</a:t>
            </a: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a:t>2</a:t>
            </a:r>
            <a:r>
              <a:rPr lang="en-US" dirty="0" smtClean="0"/>
              <a:t>.</a:t>
            </a:r>
            <a:r>
              <a:rPr lang="en-US" dirty="0"/>
              <a:t> Ask the user to enter </a:t>
            </a:r>
            <a:r>
              <a:rPr lang="en-US" dirty="0" smtClean="0"/>
              <a:t>the </a:t>
            </a:r>
            <a:r>
              <a:rPr lang="en-US" dirty="0"/>
              <a:t>first </a:t>
            </a:r>
            <a:r>
              <a:rPr lang="en-US" dirty="0" smtClean="0"/>
              <a:t>name and </a:t>
            </a:r>
            <a:r>
              <a:rPr lang="en-US" dirty="0" err="1" smtClean="0"/>
              <a:t>asign</a:t>
            </a:r>
            <a:r>
              <a:rPr lang="en-US" dirty="0" smtClean="0"/>
              <a:t> qalbeen to it, </a:t>
            </a:r>
            <a:r>
              <a:rPr lang="en-US" dirty="0"/>
              <a:t>ask user to enter </a:t>
            </a:r>
            <a:r>
              <a:rPr lang="en-US" dirty="0" smtClean="0"/>
              <a:t>the </a:t>
            </a:r>
            <a:r>
              <a:rPr lang="en-US" dirty="0"/>
              <a:t>last </a:t>
            </a:r>
            <a:r>
              <a:rPr lang="en-US" dirty="0" smtClean="0"/>
              <a:t>name and assign </a:t>
            </a:r>
            <a:r>
              <a:rPr lang="en-US" dirty="0" err="1" smtClean="0"/>
              <a:t>khalid</a:t>
            </a:r>
            <a:r>
              <a:rPr lang="en-US" smtClean="0"/>
              <a:t> to it. </a:t>
            </a:r>
            <a:r>
              <a:rPr lang="en-US" dirty="0"/>
              <a:t>Display hello! &lt;first name&gt;&lt;last name&gt;. </a:t>
            </a:r>
          </a:p>
          <a:p>
            <a:pPr marL="0" indent="0">
              <a:buNone/>
            </a:pPr>
            <a:endParaRPr lang="en-US" dirty="0" smtClean="0"/>
          </a:p>
          <a:p>
            <a:pPr marL="0" indent="0">
              <a:buNone/>
            </a:pPr>
            <a:r>
              <a:rPr lang="en-US" dirty="0" smtClean="0"/>
              <a:t> </a:t>
            </a:r>
            <a:r>
              <a:rPr lang="en-US" dirty="0" err="1"/>
              <a:t>First_name</a:t>
            </a:r>
            <a:r>
              <a:rPr lang="en-US" dirty="0"/>
              <a:t>=input(“enter first name”)</a:t>
            </a:r>
          </a:p>
          <a:p>
            <a:pPr marL="0" indent="0">
              <a:buNone/>
            </a:pPr>
            <a:r>
              <a:rPr lang="en-US" dirty="0"/>
              <a:t>First _name=“qalbeen”</a:t>
            </a:r>
          </a:p>
          <a:p>
            <a:pPr marL="0" indent="0">
              <a:buNone/>
            </a:pPr>
            <a:r>
              <a:rPr lang="en-US" dirty="0" err="1"/>
              <a:t>Last_name</a:t>
            </a:r>
            <a:r>
              <a:rPr lang="en-US" dirty="0"/>
              <a:t>=input(“ enter last name”)</a:t>
            </a:r>
          </a:p>
          <a:p>
            <a:pPr marL="0" indent="0">
              <a:buNone/>
            </a:pPr>
            <a:r>
              <a:rPr lang="en-US" dirty="0"/>
              <a:t>Last _name=“</a:t>
            </a:r>
            <a:r>
              <a:rPr lang="en-US" dirty="0" err="1"/>
              <a:t>khalid</a:t>
            </a:r>
            <a:r>
              <a:rPr lang="en-US" dirty="0"/>
              <a:t>”</a:t>
            </a:r>
          </a:p>
          <a:p>
            <a:pPr marL="0" indent="0">
              <a:buNone/>
            </a:pPr>
            <a:r>
              <a:rPr lang="en-US" dirty="0"/>
              <a:t>print(“hello”,</a:t>
            </a:r>
            <a:r>
              <a:rPr lang="en-US" dirty="0" err="1"/>
              <a:t>First_name</a:t>
            </a:r>
            <a:r>
              <a:rPr lang="en-US" dirty="0"/>
              <a:t>, </a:t>
            </a:r>
            <a:r>
              <a:rPr lang="en-US" dirty="0" err="1"/>
              <a:t>Last_name</a:t>
            </a:r>
            <a:r>
              <a:rPr lang="en-US" dirty="0"/>
              <a:t>)</a:t>
            </a:r>
          </a:p>
          <a:p>
            <a:endParaRPr lang="en-US" dirty="0"/>
          </a:p>
        </p:txBody>
      </p:sp>
    </p:spTree>
    <p:extLst>
      <p:ext uri="{BB962C8B-B14F-4D97-AF65-F5344CB8AC3E}">
        <p14:creationId xmlns:p14="http://schemas.microsoft.com/office/powerpoint/2010/main" xmlns="" val="1203570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task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Create a program of three variables num1 ,num2 and num3 having values 60, 40 and 100. Find the addition of first two numbers and subtract the third number. Display “the answer is “ &lt;answer&gt;</a:t>
            </a:r>
          </a:p>
          <a:p>
            <a:pPr marL="0" indent="0">
              <a:buNone/>
            </a:pPr>
            <a:r>
              <a:rPr lang="en-US" dirty="0" smtClean="0"/>
              <a:t>num1=input(“enter a number”)</a:t>
            </a:r>
          </a:p>
          <a:p>
            <a:pPr marL="0" indent="0">
              <a:buNone/>
            </a:pPr>
            <a:r>
              <a:rPr lang="en-US" dirty="0" smtClean="0"/>
              <a:t>num1=60</a:t>
            </a:r>
          </a:p>
          <a:p>
            <a:pPr marL="0" indent="0">
              <a:buNone/>
            </a:pPr>
            <a:r>
              <a:rPr lang="en-US" dirty="0" smtClean="0"/>
              <a:t>num2=input(“enter a number”)</a:t>
            </a:r>
          </a:p>
          <a:p>
            <a:pPr marL="0" indent="0">
              <a:buNone/>
            </a:pPr>
            <a:r>
              <a:rPr lang="en-US" dirty="0" smtClean="0"/>
              <a:t>num2=40</a:t>
            </a:r>
          </a:p>
          <a:p>
            <a:pPr marL="0" indent="0">
              <a:buNone/>
            </a:pPr>
            <a:r>
              <a:rPr lang="en-US" dirty="0" smtClean="0"/>
              <a:t>num3=input(“enter a number”)</a:t>
            </a:r>
          </a:p>
          <a:p>
            <a:pPr marL="0" indent="0">
              <a:buNone/>
            </a:pPr>
            <a:r>
              <a:rPr lang="en-US" dirty="0" smtClean="0"/>
              <a:t>num3=100</a:t>
            </a:r>
          </a:p>
          <a:p>
            <a:pPr marL="0" indent="0">
              <a:buNone/>
            </a:pPr>
            <a:r>
              <a:rPr lang="en-US" dirty="0" smtClean="0"/>
              <a:t>Answer=num1+num2-num3</a:t>
            </a:r>
          </a:p>
          <a:p>
            <a:pPr marL="0" indent="0">
              <a:buNone/>
            </a:pPr>
            <a:r>
              <a:rPr lang="en-US" dirty="0" smtClean="0"/>
              <a:t>print(“the answer is”, Answer)</a:t>
            </a:r>
            <a:endParaRPr lang="en-US" dirty="0"/>
          </a:p>
        </p:txBody>
      </p:sp>
    </p:spTree>
    <p:extLst>
      <p:ext uri="{BB962C8B-B14F-4D97-AF65-F5344CB8AC3E}">
        <p14:creationId xmlns:p14="http://schemas.microsoft.com/office/powerpoint/2010/main" xmlns="" val="2079822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Create </a:t>
            </a:r>
            <a:r>
              <a:rPr lang="en-US" dirty="0"/>
              <a:t>a program that asks the user to enter 2 numbers. Multiply the first number by 5 and display the answer. Divide the second number by 2 and display the answer. </a:t>
            </a:r>
          </a:p>
          <a:p>
            <a:pPr marL="0" indent="0">
              <a:buNone/>
            </a:pPr>
            <a:r>
              <a:rPr lang="en-US" dirty="0" smtClean="0"/>
              <a:t> solution: </a:t>
            </a:r>
          </a:p>
          <a:p>
            <a:pPr marL="0" indent="0">
              <a:buNone/>
            </a:pPr>
            <a:r>
              <a:rPr lang="en-US" dirty="0" smtClean="0"/>
              <a:t>num1=input(“enter a number”)</a:t>
            </a:r>
          </a:p>
          <a:p>
            <a:pPr marL="0" indent="0">
              <a:buNone/>
            </a:pPr>
            <a:r>
              <a:rPr lang="en-US" dirty="0" smtClean="0"/>
              <a:t>num1=</a:t>
            </a:r>
            <a:r>
              <a:rPr lang="en-US" dirty="0" err="1" smtClean="0"/>
              <a:t>int</a:t>
            </a:r>
            <a:r>
              <a:rPr lang="en-US" dirty="0" smtClean="0"/>
              <a:t>(num1)</a:t>
            </a:r>
          </a:p>
          <a:p>
            <a:pPr marL="0" indent="0">
              <a:buNone/>
            </a:pPr>
            <a:r>
              <a:rPr lang="en-US" dirty="0" smtClean="0"/>
              <a:t>num2=input(“enter another number”)</a:t>
            </a:r>
          </a:p>
          <a:p>
            <a:pPr marL="0" indent="0">
              <a:buNone/>
            </a:pPr>
            <a:r>
              <a:rPr lang="en-US" dirty="0" smtClean="0"/>
              <a:t>num2=</a:t>
            </a:r>
            <a:r>
              <a:rPr lang="en-US" dirty="0" err="1" smtClean="0"/>
              <a:t>int</a:t>
            </a:r>
            <a:r>
              <a:rPr lang="en-US" dirty="0" smtClean="0"/>
              <a:t>(num2)</a:t>
            </a:r>
          </a:p>
          <a:p>
            <a:pPr marL="0" indent="0">
              <a:buNone/>
            </a:pPr>
            <a:r>
              <a:rPr lang="en-US" dirty="0" smtClean="0"/>
              <a:t>ans1=num1*5</a:t>
            </a:r>
          </a:p>
          <a:p>
            <a:pPr marL="0" indent="0">
              <a:buNone/>
            </a:pPr>
            <a:r>
              <a:rPr lang="en-US" dirty="0" smtClean="0"/>
              <a:t>print(“the answer is”,ans1)</a:t>
            </a:r>
          </a:p>
          <a:p>
            <a:pPr marL="0" indent="0">
              <a:buNone/>
            </a:pPr>
            <a:r>
              <a:rPr lang="en-US" dirty="0" smtClean="0"/>
              <a:t>ans2=num2/2</a:t>
            </a:r>
          </a:p>
          <a:p>
            <a:pPr marL="0" indent="0">
              <a:buNone/>
            </a:pPr>
            <a:r>
              <a:rPr lang="en-US" dirty="0" smtClean="0"/>
              <a:t>print(“the second answer is”,ans2)</a:t>
            </a:r>
            <a:endParaRPr lang="en-US" dirty="0"/>
          </a:p>
        </p:txBody>
      </p:sp>
    </p:spTree>
    <p:extLst>
      <p:ext uri="{BB962C8B-B14F-4D97-AF65-F5344CB8AC3E}">
        <p14:creationId xmlns:p14="http://schemas.microsoft.com/office/powerpoint/2010/main" xmlns="" val="21227621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34292676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473572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xmlns="" val="22123171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227392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xmlns="" val="16713162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40444067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6279797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96757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DIFFERENCE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3412812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822895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task</a:t>
            </a:r>
            <a:endParaRPr lang="en-US" dirty="0"/>
          </a:p>
        </p:txBody>
      </p:sp>
      <p:sp>
        <p:nvSpPr>
          <p:cNvPr id="3" name="Content Placeholder 2"/>
          <p:cNvSpPr>
            <a:spLocks noGrp="1"/>
          </p:cNvSpPr>
          <p:nvPr>
            <p:ph idx="1"/>
          </p:nvPr>
        </p:nvSpPr>
        <p:spPr/>
        <p:txBody>
          <a:bodyPr>
            <a:normAutofit/>
          </a:bodyPr>
          <a:lstStyle/>
          <a:p>
            <a:pPr marL="0" lvl="0" indent="0">
              <a:buNone/>
            </a:pPr>
            <a:r>
              <a:rPr lang="en-US" dirty="0" smtClean="0"/>
              <a:t>1:Create </a:t>
            </a:r>
            <a:r>
              <a:rPr lang="en-US" dirty="0"/>
              <a:t>a program that asks the user to enter 2 </a:t>
            </a:r>
            <a:r>
              <a:rPr lang="en-US" dirty="0" smtClean="0"/>
              <a:t>numbers having value 60 and 75. </a:t>
            </a:r>
            <a:r>
              <a:rPr lang="en-US" dirty="0"/>
              <a:t>Multiply the numbers and display the answer in the form “the answer is” &lt;answer&gt;.</a:t>
            </a:r>
          </a:p>
          <a:p>
            <a:pPr marL="0" indent="0">
              <a:buNone/>
            </a:pPr>
            <a:endParaRPr lang="en-US" dirty="0" smtClean="0"/>
          </a:p>
          <a:p>
            <a:pPr marL="0" indent="0">
              <a:buNone/>
            </a:pPr>
            <a:endParaRPr lang="en-US" dirty="0"/>
          </a:p>
          <a:p>
            <a:pPr lvl="0"/>
            <a:endParaRPr lang="en-US" dirty="0"/>
          </a:p>
          <a:p>
            <a:endParaRPr lang="en-US" dirty="0"/>
          </a:p>
          <a:p>
            <a:pPr lvl="0"/>
            <a:endParaRPr lang="en-US" dirty="0"/>
          </a:p>
          <a:p>
            <a:endParaRPr lang="en-US" dirty="0"/>
          </a:p>
          <a:p>
            <a:pPr lvl="0"/>
            <a:endParaRPr lang="en-US" dirty="0"/>
          </a:p>
          <a:p>
            <a:endParaRPr lang="en-US" dirty="0"/>
          </a:p>
        </p:txBody>
      </p:sp>
    </p:spTree>
    <p:extLst>
      <p:ext uri="{BB962C8B-B14F-4D97-AF65-F5344CB8AC3E}">
        <p14:creationId xmlns:p14="http://schemas.microsoft.com/office/powerpoint/2010/main" xmlns="" val="16907393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normAutofit/>
          </a:bodyPr>
          <a:lstStyle/>
          <a:p>
            <a:pPr lvl="0"/>
            <a:r>
              <a:rPr lang="en-US" dirty="0"/>
              <a:t>num1=input(“enter a number”)</a:t>
            </a:r>
          </a:p>
          <a:p>
            <a:pPr lvl="0"/>
            <a:r>
              <a:rPr lang="en-US" dirty="0" smtClean="0"/>
              <a:t>num1=60</a:t>
            </a:r>
            <a:endParaRPr lang="en-US" dirty="0"/>
          </a:p>
          <a:p>
            <a:pPr lvl="0"/>
            <a:r>
              <a:rPr lang="en-US" dirty="0"/>
              <a:t>num2=input(“enter another number”)</a:t>
            </a:r>
          </a:p>
          <a:p>
            <a:pPr lvl="0"/>
            <a:r>
              <a:rPr lang="en-US" dirty="0" smtClean="0"/>
              <a:t>num2=75</a:t>
            </a:r>
            <a:endParaRPr lang="en-US" dirty="0"/>
          </a:p>
          <a:p>
            <a:pPr lvl="0"/>
            <a:r>
              <a:rPr lang="en-US" dirty="0"/>
              <a:t>answer=num1*num2</a:t>
            </a:r>
          </a:p>
          <a:p>
            <a:r>
              <a:rPr lang="en-US" dirty="0"/>
              <a:t>print(“the answer </a:t>
            </a:r>
            <a:r>
              <a:rPr lang="en-US" dirty="0" err="1"/>
              <a:t>is”,answer</a:t>
            </a:r>
            <a:r>
              <a:rPr lang="en-US" dirty="0"/>
              <a:t>)</a:t>
            </a:r>
          </a:p>
          <a:p>
            <a:endParaRPr lang="en-US" dirty="0"/>
          </a:p>
        </p:txBody>
      </p:sp>
    </p:spTree>
    <p:extLst>
      <p:ext uri="{BB962C8B-B14F-4D97-AF65-F5344CB8AC3E}">
        <p14:creationId xmlns:p14="http://schemas.microsoft.com/office/powerpoint/2010/main" xmlns="" val="4016014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task</a:t>
            </a:r>
            <a:endParaRPr lang="en-US" dirty="0"/>
          </a:p>
        </p:txBody>
      </p:sp>
      <p:sp>
        <p:nvSpPr>
          <p:cNvPr id="3" name="Content Placeholder 2"/>
          <p:cNvSpPr>
            <a:spLocks noGrp="1"/>
          </p:cNvSpPr>
          <p:nvPr>
            <p:ph idx="1"/>
          </p:nvPr>
        </p:nvSpPr>
        <p:spPr/>
        <p:txBody>
          <a:bodyPr>
            <a:normAutofit/>
          </a:bodyPr>
          <a:lstStyle/>
          <a:p>
            <a:pPr lvl="0"/>
            <a:r>
              <a:rPr lang="en-US" dirty="0"/>
              <a:t>2:. Create a program that asks the user to enter a </a:t>
            </a:r>
            <a:r>
              <a:rPr lang="en-US" dirty="0" smtClean="0"/>
              <a:t>number having a value of 10. </a:t>
            </a:r>
            <a:r>
              <a:rPr lang="en-US" dirty="0"/>
              <a:t>Multiply the number by 20 and subtract 100. Display the answer in the form “the answer is”, &lt;answer</a:t>
            </a:r>
            <a:r>
              <a:rPr lang="en-US" dirty="0" smtClean="0"/>
              <a:t>&gt;.</a:t>
            </a:r>
          </a:p>
          <a:p>
            <a:endParaRPr lang="en-US" dirty="0"/>
          </a:p>
          <a:p>
            <a:pPr lvl="0"/>
            <a:endParaRPr lang="en-US" dirty="0"/>
          </a:p>
          <a:p>
            <a:endParaRPr lang="en-US" dirty="0"/>
          </a:p>
          <a:p>
            <a:pPr lvl="0"/>
            <a:endParaRPr lang="en-US" dirty="0"/>
          </a:p>
          <a:p>
            <a:endParaRPr lang="en-US" dirty="0"/>
          </a:p>
        </p:txBody>
      </p:sp>
    </p:spTree>
    <p:extLst>
      <p:ext uri="{BB962C8B-B14F-4D97-AF65-F5344CB8AC3E}">
        <p14:creationId xmlns:p14="http://schemas.microsoft.com/office/powerpoint/2010/main" xmlns="" val="810576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a:t>num1=input(“enter a number”)</a:t>
            </a:r>
          </a:p>
          <a:p>
            <a:r>
              <a:rPr lang="en-US" dirty="0" smtClean="0"/>
              <a:t>num1=10</a:t>
            </a:r>
            <a:endParaRPr lang="en-US" dirty="0"/>
          </a:p>
          <a:p>
            <a:r>
              <a:rPr lang="en-US" dirty="0"/>
              <a:t>answer=num1*20-100</a:t>
            </a:r>
          </a:p>
          <a:p>
            <a:pPr lvl="0"/>
            <a:r>
              <a:rPr lang="en-US" dirty="0"/>
              <a:t>print(“the answer </a:t>
            </a:r>
            <a:r>
              <a:rPr lang="en-US" dirty="0" err="1"/>
              <a:t>is”,answer</a:t>
            </a:r>
            <a:r>
              <a:rPr lang="en-US" dirty="0"/>
              <a:t>)</a:t>
            </a:r>
          </a:p>
          <a:p>
            <a:endParaRPr lang="en-US" dirty="0"/>
          </a:p>
        </p:txBody>
      </p:sp>
    </p:spTree>
    <p:extLst>
      <p:ext uri="{BB962C8B-B14F-4D97-AF65-F5344CB8AC3E}">
        <p14:creationId xmlns:p14="http://schemas.microsoft.com/office/powerpoint/2010/main" xmlns="" val="4770275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09004943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3867433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3842506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24072593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0878927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fontScale="70000" lnSpcReduction="20000"/>
          </a:bodyPr>
          <a:lstStyle/>
          <a:p>
            <a:r>
              <a:rPr lang="en-US" dirty="0" smtClean="0"/>
              <a:t>Machine </a:t>
            </a:r>
            <a:r>
              <a:rPr lang="en-US" dirty="0"/>
              <a:t>code is another name for binary code. It is made up of numbers only. A human cannot understand it nor write it.</a:t>
            </a:r>
          </a:p>
          <a:p>
            <a:r>
              <a:rPr lang="en-US" dirty="0"/>
              <a:t>Executable file is a file made up of machine code which contains commands the computer can execute (carry out).</a:t>
            </a:r>
          </a:p>
          <a:p>
            <a:r>
              <a:rPr lang="en-US" dirty="0"/>
              <a:t>Programmers use programming languages to write commands. Commands written in a programming language is known as source code.</a:t>
            </a:r>
          </a:p>
          <a:p>
            <a:r>
              <a:rPr lang="en-US" dirty="0"/>
              <a:t>A computer cannot understand the source code so it must be converted into machine code this process is called translating.</a:t>
            </a:r>
          </a:p>
          <a:p>
            <a:r>
              <a:rPr lang="en-US" dirty="0" smtClean="0"/>
              <a:t>Compiling </a:t>
            </a:r>
            <a:r>
              <a:rPr lang="en-US" dirty="0"/>
              <a:t>is the process of turning a program into an executable file. Compiler is the software that converts a program into an executable file.</a:t>
            </a:r>
          </a:p>
          <a:p>
            <a:r>
              <a:rPr lang="en-US" dirty="0"/>
              <a:t>Interpreting is translating source code into machine code.</a:t>
            </a:r>
          </a:p>
          <a:p>
            <a:pPr marL="0" indent="0">
              <a:buNone/>
            </a:pPr>
            <a:endParaRPr lang="en-US" dirty="0"/>
          </a:p>
        </p:txBody>
      </p:sp>
    </p:spTree>
    <p:extLst>
      <p:ext uri="{BB962C8B-B14F-4D97-AF65-F5344CB8AC3E}">
        <p14:creationId xmlns:p14="http://schemas.microsoft.com/office/powerpoint/2010/main" xmlns="" val="29947178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Create a program that ask the user to enter 3 numbers. Assign them values 40,25 and 50. Multiply the first two numbers and subtract the third one. Display the answer.</a:t>
            </a:r>
          </a:p>
          <a:p>
            <a:pPr marL="514350" indent="-514350">
              <a:buFont typeface="+mj-lt"/>
              <a:buAutoNum type="arabicPeriod"/>
            </a:pPr>
            <a:r>
              <a:rPr lang="en-US" dirty="0" smtClean="0"/>
              <a:t>Create a program that asks the user to enter a number. Assign it a value 150. Multiply the number by 10 and subtract 1000. Display the result.</a:t>
            </a:r>
          </a:p>
          <a:p>
            <a:pPr marL="514350" indent="-514350">
              <a:buFont typeface="+mj-lt"/>
              <a:buAutoNum type="arabicPeriod"/>
            </a:pPr>
            <a:r>
              <a:rPr lang="en-US" dirty="0" smtClean="0"/>
              <a:t>Create a program that asks the user to enter two numbers. Assign them values 100 and 500. Multiply the numbers . Display the solution.</a:t>
            </a:r>
            <a:endParaRPr lang="en-US" dirty="0"/>
          </a:p>
        </p:txBody>
      </p:sp>
    </p:spTree>
    <p:extLst>
      <p:ext uri="{BB962C8B-B14F-4D97-AF65-F5344CB8AC3E}">
        <p14:creationId xmlns:p14="http://schemas.microsoft.com/office/powerpoint/2010/main" xmlns="" val="8593598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4.   User enters 2 numbers having values 60 and     70. Add the numbers and display the answer as “ the answer is” &lt;answer&gt;.</a:t>
            </a:r>
          </a:p>
          <a:p>
            <a:pPr marL="0" indent="0">
              <a:buNone/>
            </a:pPr>
            <a:r>
              <a:rPr lang="en-US" dirty="0" smtClean="0"/>
              <a:t>5.    User enters 4 numbers, assign them values 10,30,50 and 40. Multiply the first two numbers and display the answer. Subtract the fourth number by third number and display the result.</a:t>
            </a:r>
          </a:p>
        </p:txBody>
      </p:sp>
    </p:spTree>
    <p:extLst>
      <p:ext uri="{BB962C8B-B14F-4D97-AF65-F5344CB8AC3E}">
        <p14:creationId xmlns:p14="http://schemas.microsoft.com/office/powerpoint/2010/main" xmlns="" val="746946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solutions Q#1</a:t>
            </a:r>
            <a:endParaRPr lang="en-US" dirty="0"/>
          </a:p>
        </p:txBody>
      </p:sp>
      <p:sp>
        <p:nvSpPr>
          <p:cNvPr id="3" name="Content Placeholder 2"/>
          <p:cNvSpPr>
            <a:spLocks noGrp="1"/>
          </p:cNvSpPr>
          <p:nvPr>
            <p:ph idx="1"/>
          </p:nvPr>
        </p:nvSpPr>
        <p:spPr/>
        <p:txBody>
          <a:bodyPr>
            <a:normAutofit lnSpcReduction="10000"/>
          </a:bodyPr>
          <a:lstStyle/>
          <a:p>
            <a:r>
              <a:rPr lang="en-US" dirty="0"/>
              <a:t>num1=input(“enter a number”)</a:t>
            </a:r>
          </a:p>
          <a:p>
            <a:pPr lvl="0"/>
            <a:r>
              <a:rPr lang="en-US" dirty="0" smtClean="0"/>
              <a:t>num1=40</a:t>
            </a:r>
            <a:endParaRPr lang="en-US" dirty="0"/>
          </a:p>
          <a:p>
            <a:pPr lvl="0"/>
            <a:r>
              <a:rPr lang="en-US" dirty="0"/>
              <a:t>num2=input(“enter another number”)</a:t>
            </a:r>
          </a:p>
          <a:p>
            <a:pPr lvl="0"/>
            <a:r>
              <a:rPr lang="en-US" dirty="0" smtClean="0"/>
              <a:t>num2=25</a:t>
            </a:r>
            <a:endParaRPr lang="en-US" dirty="0"/>
          </a:p>
          <a:p>
            <a:pPr lvl="0"/>
            <a:r>
              <a:rPr lang="en-US" dirty="0" smtClean="0"/>
              <a:t>num3=input</a:t>
            </a:r>
            <a:r>
              <a:rPr lang="en-US" dirty="0"/>
              <a:t>(“enter another number”)</a:t>
            </a:r>
          </a:p>
          <a:p>
            <a:pPr lvl="0"/>
            <a:r>
              <a:rPr lang="en-US" dirty="0" smtClean="0"/>
              <a:t>num3=50</a:t>
            </a:r>
          </a:p>
          <a:p>
            <a:pPr lvl="0"/>
            <a:r>
              <a:rPr lang="en-US" dirty="0" smtClean="0"/>
              <a:t>answer=num1*num2-num3</a:t>
            </a:r>
            <a:endParaRPr lang="en-US" dirty="0"/>
          </a:p>
          <a:p>
            <a:r>
              <a:rPr lang="en-US" dirty="0"/>
              <a:t>print(“the answer </a:t>
            </a:r>
            <a:r>
              <a:rPr lang="en-US" dirty="0" err="1"/>
              <a:t>is”,answer</a:t>
            </a:r>
            <a:r>
              <a:rPr lang="en-US" dirty="0"/>
              <a:t>)</a:t>
            </a:r>
          </a:p>
          <a:p>
            <a:pPr marL="514350" indent="-514350">
              <a:buFont typeface="+mj-lt"/>
              <a:buAutoNum type="arabicPeriod"/>
            </a:pPr>
            <a:endParaRPr lang="en-US" dirty="0"/>
          </a:p>
        </p:txBody>
      </p:sp>
    </p:spTree>
    <p:extLst>
      <p:ext uri="{BB962C8B-B14F-4D97-AF65-F5344CB8AC3E}">
        <p14:creationId xmlns:p14="http://schemas.microsoft.com/office/powerpoint/2010/main" xmlns="" val="50039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Basics of Programming Language</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586390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278438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Q#2 SOLUTION</a:t>
            </a:r>
            <a:endParaRPr lang="en-US" dirty="0"/>
          </a:p>
        </p:txBody>
      </p:sp>
      <p:sp>
        <p:nvSpPr>
          <p:cNvPr id="3" name="Content Placeholder 2"/>
          <p:cNvSpPr>
            <a:spLocks noGrp="1"/>
          </p:cNvSpPr>
          <p:nvPr>
            <p:ph idx="1"/>
          </p:nvPr>
        </p:nvSpPr>
        <p:spPr/>
        <p:txBody>
          <a:bodyPr/>
          <a:lstStyle/>
          <a:p>
            <a:r>
              <a:rPr lang="en-US" dirty="0" err="1" smtClean="0"/>
              <a:t>num</a:t>
            </a:r>
            <a:r>
              <a:rPr lang="en-US" dirty="0" smtClean="0"/>
              <a:t>=input</a:t>
            </a:r>
            <a:r>
              <a:rPr lang="en-US" dirty="0"/>
              <a:t>(“enter a number”)</a:t>
            </a:r>
          </a:p>
          <a:p>
            <a:r>
              <a:rPr lang="en-US" dirty="0" err="1" smtClean="0"/>
              <a:t>num</a:t>
            </a:r>
            <a:r>
              <a:rPr lang="en-US" dirty="0" smtClean="0"/>
              <a:t>=150</a:t>
            </a:r>
            <a:endParaRPr lang="en-US" dirty="0"/>
          </a:p>
          <a:p>
            <a:r>
              <a:rPr lang="en-US" dirty="0" smtClean="0"/>
              <a:t>result=num1*10-1000</a:t>
            </a:r>
            <a:endParaRPr lang="en-US" dirty="0"/>
          </a:p>
          <a:p>
            <a:pPr lvl="0"/>
            <a:r>
              <a:rPr lang="en-US" dirty="0"/>
              <a:t>print(“the </a:t>
            </a:r>
            <a:r>
              <a:rPr lang="en-US" dirty="0" smtClean="0"/>
              <a:t>result </a:t>
            </a:r>
            <a:r>
              <a:rPr lang="en-US" dirty="0" err="1"/>
              <a:t>is</a:t>
            </a:r>
            <a:r>
              <a:rPr lang="en-US" dirty="0" err="1" smtClean="0"/>
              <a:t>”,result</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xmlns="" val="2120352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Q#3 solution</a:t>
            </a:r>
            <a:endParaRPr lang="en-US" dirty="0"/>
          </a:p>
        </p:txBody>
      </p:sp>
      <p:sp>
        <p:nvSpPr>
          <p:cNvPr id="3" name="Content Placeholder 2"/>
          <p:cNvSpPr>
            <a:spLocks noGrp="1"/>
          </p:cNvSpPr>
          <p:nvPr>
            <p:ph idx="1"/>
          </p:nvPr>
        </p:nvSpPr>
        <p:spPr/>
        <p:txBody>
          <a:bodyPr>
            <a:normAutofit/>
          </a:bodyPr>
          <a:lstStyle/>
          <a:p>
            <a:r>
              <a:rPr lang="en-US" dirty="0"/>
              <a:t>num1=input(“enter a number”)</a:t>
            </a:r>
          </a:p>
          <a:p>
            <a:pPr lvl="0"/>
            <a:r>
              <a:rPr lang="en-US" dirty="0" smtClean="0"/>
              <a:t>num1=100</a:t>
            </a:r>
            <a:endParaRPr lang="en-US" dirty="0"/>
          </a:p>
          <a:p>
            <a:pPr lvl="0"/>
            <a:r>
              <a:rPr lang="en-US" dirty="0"/>
              <a:t>num2=input(“enter another number”)</a:t>
            </a:r>
          </a:p>
          <a:p>
            <a:pPr lvl="0"/>
            <a:r>
              <a:rPr lang="en-US" dirty="0" smtClean="0"/>
              <a:t>num2=50</a:t>
            </a:r>
            <a:endParaRPr lang="en-US" dirty="0"/>
          </a:p>
          <a:p>
            <a:pPr lvl="0"/>
            <a:r>
              <a:rPr lang="en-US" dirty="0" smtClean="0"/>
              <a:t>solution=num1*num2</a:t>
            </a:r>
            <a:endParaRPr lang="en-US" dirty="0"/>
          </a:p>
          <a:p>
            <a:r>
              <a:rPr lang="en-US" dirty="0"/>
              <a:t>print(“the </a:t>
            </a:r>
            <a:r>
              <a:rPr lang="en-US" dirty="0" smtClean="0"/>
              <a:t>solution  is", solution)</a:t>
            </a:r>
            <a:endParaRPr lang="en-US" dirty="0"/>
          </a:p>
          <a:p>
            <a:endParaRPr lang="en-US" dirty="0"/>
          </a:p>
        </p:txBody>
      </p:sp>
    </p:spTree>
    <p:extLst>
      <p:ext uri="{BB962C8B-B14F-4D97-AF65-F5344CB8AC3E}">
        <p14:creationId xmlns:p14="http://schemas.microsoft.com/office/powerpoint/2010/main" xmlns="" val="553624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Q#4 solution</a:t>
            </a:r>
            <a:endParaRPr lang="en-US" dirty="0"/>
          </a:p>
        </p:txBody>
      </p:sp>
      <p:sp>
        <p:nvSpPr>
          <p:cNvPr id="3" name="Content Placeholder 2"/>
          <p:cNvSpPr>
            <a:spLocks noGrp="1"/>
          </p:cNvSpPr>
          <p:nvPr>
            <p:ph idx="1"/>
          </p:nvPr>
        </p:nvSpPr>
        <p:spPr/>
        <p:txBody>
          <a:bodyPr>
            <a:normAutofit/>
          </a:bodyPr>
          <a:lstStyle/>
          <a:p>
            <a:r>
              <a:rPr lang="en-US" dirty="0"/>
              <a:t>num1=input(“enter a number”)</a:t>
            </a:r>
          </a:p>
          <a:p>
            <a:pPr lvl="0"/>
            <a:r>
              <a:rPr lang="en-US" dirty="0" smtClean="0"/>
              <a:t>num1=60</a:t>
            </a:r>
            <a:endParaRPr lang="en-US" dirty="0"/>
          </a:p>
          <a:p>
            <a:pPr lvl="0"/>
            <a:r>
              <a:rPr lang="en-US" dirty="0"/>
              <a:t>num2=input(“enter another number”)</a:t>
            </a:r>
          </a:p>
          <a:p>
            <a:pPr lvl="0"/>
            <a:r>
              <a:rPr lang="en-US" dirty="0" smtClean="0"/>
              <a:t>num2=70</a:t>
            </a:r>
            <a:endParaRPr lang="en-US" dirty="0"/>
          </a:p>
          <a:p>
            <a:pPr lvl="0"/>
            <a:r>
              <a:rPr lang="en-US" dirty="0" smtClean="0"/>
              <a:t>answer=num1*num2</a:t>
            </a:r>
            <a:endParaRPr lang="en-US" dirty="0"/>
          </a:p>
          <a:p>
            <a:r>
              <a:rPr lang="en-US" dirty="0"/>
              <a:t>print(“the answer </a:t>
            </a:r>
            <a:r>
              <a:rPr lang="en-US" dirty="0" err="1"/>
              <a:t>is”,answer</a:t>
            </a:r>
            <a:r>
              <a:rPr lang="en-US" dirty="0"/>
              <a:t>)</a:t>
            </a:r>
          </a:p>
          <a:p>
            <a:endParaRPr lang="en-US" dirty="0"/>
          </a:p>
        </p:txBody>
      </p:sp>
    </p:spTree>
    <p:extLst>
      <p:ext uri="{BB962C8B-B14F-4D97-AF65-F5344CB8AC3E}">
        <p14:creationId xmlns:p14="http://schemas.microsoft.com/office/powerpoint/2010/main" xmlns="" val="16778099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Q#5 solution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num1=input(“enter a number”)</a:t>
            </a:r>
          </a:p>
          <a:p>
            <a:pPr lvl="0"/>
            <a:r>
              <a:rPr lang="en-US" dirty="0" smtClean="0"/>
              <a:t>num1=10</a:t>
            </a:r>
            <a:endParaRPr lang="en-US" dirty="0"/>
          </a:p>
          <a:p>
            <a:pPr lvl="0"/>
            <a:r>
              <a:rPr lang="en-US" dirty="0"/>
              <a:t>num2=input(“enter another number”)</a:t>
            </a:r>
          </a:p>
          <a:p>
            <a:pPr lvl="0"/>
            <a:r>
              <a:rPr lang="en-US" dirty="0" smtClean="0"/>
              <a:t>num2=30</a:t>
            </a:r>
            <a:endParaRPr lang="en-US" dirty="0"/>
          </a:p>
          <a:p>
            <a:pPr lvl="0"/>
            <a:r>
              <a:rPr lang="en-US" dirty="0"/>
              <a:t>num3=input(“enter another number”)</a:t>
            </a:r>
          </a:p>
          <a:p>
            <a:pPr lvl="0"/>
            <a:r>
              <a:rPr lang="en-US" dirty="0" smtClean="0"/>
              <a:t>num3=50</a:t>
            </a:r>
          </a:p>
          <a:p>
            <a:pPr lvl="0"/>
            <a:r>
              <a:rPr lang="en-US" dirty="0" smtClean="0"/>
              <a:t>num4=input</a:t>
            </a:r>
            <a:r>
              <a:rPr lang="en-US" dirty="0"/>
              <a:t>(“enter another number”)</a:t>
            </a:r>
          </a:p>
          <a:p>
            <a:pPr lvl="0"/>
            <a:r>
              <a:rPr lang="en-US" dirty="0" smtClean="0"/>
              <a:t>num4=40</a:t>
            </a:r>
            <a:endParaRPr lang="en-US" dirty="0"/>
          </a:p>
          <a:p>
            <a:pPr lvl="0"/>
            <a:r>
              <a:rPr lang="en-US" dirty="0" smtClean="0"/>
              <a:t>answer=num1*num2</a:t>
            </a:r>
            <a:endParaRPr lang="en-US" dirty="0"/>
          </a:p>
          <a:p>
            <a:r>
              <a:rPr lang="en-US" dirty="0"/>
              <a:t>print(“the answer </a:t>
            </a:r>
            <a:r>
              <a:rPr lang="en-US" dirty="0" err="1"/>
              <a:t>is”,answer</a:t>
            </a:r>
            <a:r>
              <a:rPr lang="en-US" dirty="0" smtClean="0"/>
              <a:t>)</a:t>
            </a:r>
          </a:p>
          <a:p>
            <a:r>
              <a:rPr lang="en-US" dirty="0" smtClean="0"/>
              <a:t>result=num3-num4</a:t>
            </a:r>
          </a:p>
          <a:p>
            <a:r>
              <a:rPr lang="en-US" dirty="0" smtClean="0"/>
              <a:t>print(“the result </a:t>
            </a:r>
            <a:r>
              <a:rPr lang="en-US" dirty="0" err="1" smtClean="0"/>
              <a:t>is”,result</a:t>
            </a:r>
            <a:r>
              <a:rPr lang="en-US" dirty="0" smtClean="0"/>
              <a:t>)</a:t>
            </a:r>
            <a:endParaRPr lang="en-US" dirty="0"/>
          </a:p>
          <a:p>
            <a:endParaRPr lang="en-US" dirty="0"/>
          </a:p>
        </p:txBody>
      </p:sp>
    </p:spTree>
    <p:extLst>
      <p:ext uri="{BB962C8B-B14F-4D97-AF65-F5344CB8AC3E}">
        <p14:creationId xmlns:p14="http://schemas.microsoft.com/office/powerpoint/2010/main" xmlns="" val="105484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xmlns="" val="17557559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175438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29839154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34272776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338105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xmlns="" val="6387592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440753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2864</TotalTime>
  <Words>2807</Words>
  <Application>Microsoft Office PowerPoint</Application>
  <PresentationFormat>On-screen Show (4:3)</PresentationFormat>
  <Paragraphs>384</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Slide 1</vt:lpstr>
      <vt:lpstr>Slide 2</vt:lpstr>
      <vt:lpstr>Slide 3</vt:lpstr>
      <vt:lpstr>Slide 4</vt:lpstr>
      <vt:lpstr>BASIC DIFFERENCE</vt:lpstr>
      <vt:lpstr>Basics of Programming Language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CONVERT THE FOLLOWING PROGRAM REQUIREMENTS INTO  AN ALGORITHM</vt:lpstr>
      <vt:lpstr>Slide 27</vt:lpstr>
      <vt:lpstr>Slide 28</vt:lpstr>
      <vt:lpstr>Slide 29</vt:lpstr>
      <vt:lpstr>Slide 30</vt:lpstr>
      <vt:lpstr>Slide 31</vt:lpstr>
      <vt:lpstr>PROGRAM ERRORS NOTEBOOK WORK</vt:lpstr>
      <vt:lpstr>Program error question</vt:lpstr>
      <vt:lpstr>Slide 34</vt:lpstr>
      <vt:lpstr>Slide 35</vt:lpstr>
      <vt:lpstr>Slide 36</vt:lpstr>
      <vt:lpstr>Slide 37</vt:lpstr>
      <vt:lpstr>Slide 38</vt:lpstr>
      <vt:lpstr>Slide 39</vt:lpstr>
      <vt:lpstr>Slide 40</vt:lpstr>
      <vt:lpstr>Slide 41</vt:lpstr>
      <vt:lpstr>Lab task</vt:lpstr>
      <vt:lpstr>Lab task</vt:lpstr>
      <vt:lpstr>Lab task</vt:lpstr>
      <vt:lpstr>Slide 45</vt:lpstr>
      <vt:lpstr>Slide 46</vt:lpstr>
      <vt:lpstr>Slide 47</vt:lpstr>
      <vt:lpstr>Slide 48</vt:lpstr>
      <vt:lpstr>Slide 49</vt:lpstr>
      <vt:lpstr>Lab task</vt:lpstr>
      <vt:lpstr>SOLUTION</vt:lpstr>
      <vt:lpstr>Lab task</vt:lpstr>
      <vt:lpstr>SOLUTION</vt:lpstr>
      <vt:lpstr>Slide 54</vt:lpstr>
      <vt:lpstr>Slide 55</vt:lpstr>
      <vt:lpstr>Slide 56</vt:lpstr>
      <vt:lpstr>Test </vt:lpstr>
      <vt:lpstr>Test </vt:lpstr>
      <vt:lpstr>Test solutions Q#1</vt:lpstr>
      <vt:lpstr>Test  Q#2 SOLUTION</vt:lpstr>
      <vt:lpstr>Test Q#3 solution</vt:lpstr>
      <vt:lpstr>Test Q#4 solution</vt:lpstr>
      <vt:lpstr>Test Q#5 solution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Thinking</dc:title>
  <dc:creator>qalbeen</dc:creator>
  <cp:lastModifiedBy>SAMSUNG</cp:lastModifiedBy>
  <cp:revision>175</cp:revision>
  <dcterms:created xsi:type="dcterms:W3CDTF">2006-08-16T00:00:00Z</dcterms:created>
  <dcterms:modified xsi:type="dcterms:W3CDTF">2024-03-29T05:03:44Z</dcterms:modified>
</cp:coreProperties>
</file>